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1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image" Target="../media/image4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image" Target="../media/image18.gif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image" Target="../media/image4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image" Target="../media/image18.gi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987E70-CF04-41E0-BA7F-8911A891024F}" type="doc">
      <dgm:prSet loTypeId="urn:microsoft.com/office/officeart/2005/8/layout/funnel1" loCatId="process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B1E31AB-AE5D-451F-80DA-4E108A7D1BC3}">
      <dgm:prSet phldrT="[Text]"/>
      <dgm:spPr>
        <a:solidFill>
          <a:srgbClr val="0070C0"/>
        </a:solidFill>
      </dgm:spPr>
      <dgm:t>
        <a:bodyPr/>
        <a:lstStyle/>
        <a:p>
          <a:r>
            <a:rPr lang="en-US" dirty="0" err="1" smtClean="0"/>
            <a:t>Gambar</a:t>
          </a:r>
          <a:r>
            <a:rPr lang="en-US" dirty="0" smtClean="0"/>
            <a:t> </a:t>
          </a:r>
          <a:r>
            <a:rPr lang="en-US" dirty="0" err="1" smtClean="0"/>
            <a:t>foto</a:t>
          </a:r>
          <a:endParaRPr lang="en-US" dirty="0"/>
        </a:p>
      </dgm:t>
    </dgm:pt>
    <dgm:pt modelId="{38103B5E-10C0-4058-B6C4-62E619D07160}" type="parTrans" cxnId="{51B996DF-0C79-402A-82D8-0CB54A627474}">
      <dgm:prSet/>
      <dgm:spPr/>
      <dgm:t>
        <a:bodyPr/>
        <a:lstStyle/>
        <a:p>
          <a:endParaRPr lang="en-US"/>
        </a:p>
      </dgm:t>
    </dgm:pt>
    <dgm:pt modelId="{8640A600-F0C5-4AD8-B87F-B7DD67AB0F09}" type="sibTrans" cxnId="{51B996DF-0C79-402A-82D8-0CB54A627474}">
      <dgm:prSet/>
      <dgm:spPr/>
      <dgm:t>
        <a:bodyPr/>
        <a:lstStyle/>
        <a:p>
          <a:endParaRPr lang="en-US"/>
        </a:p>
      </dgm:t>
    </dgm:pt>
    <dgm:pt modelId="{33889A4B-8F02-4A6A-B8FC-D96FF62F3B7E}">
      <dgm:prSet phldrT="[Text]"/>
      <dgm:spPr/>
      <dgm:t>
        <a:bodyPr/>
        <a:lstStyle/>
        <a:p>
          <a:r>
            <a:rPr lang="en-US" smtClean="0"/>
            <a:t>Grafik</a:t>
          </a:r>
          <a:endParaRPr lang="en-US" dirty="0"/>
        </a:p>
      </dgm:t>
    </dgm:pt>
    <dgm:pt modelId="{3C657B82-21AE-41E5-BC9A-5068E546FB2C}" type="parTrans" cxnId="{8E1CBA44-7830-43A1-9E15-323DCCEBAACB}">
      <dgm:prSet/>
      <dgm:spPr/>
      <dgm:t>
        <a:bodyPr/>
        <a:lstStyle/>
        <a:p>
          <a:endParaRPr lang="en-US"/>
        </a:p>
      </dgm:t>
    </dgm:pt>
    <dgm:pt modelId="{ADA1602A-707F-47D2-8C05-45E68C9B29DF}" type="sibTrans" cxnId="{8E1CBA44-7830-43A1-9E15-323DCCEBAACB}">
      <dgm:prSet/>
      <dgm:spPr/>
      <dgm:t>
        <a:bodyPr/>
        <a:lstStyle/>
        <a:p>
          <a:endParaRPr lang="en-US"/>
        </a:p>
      </dgm:t>
    </dgm:pt>
    <dgm:pt modelId="{FD30D55B-53F5-4F51-99DC-85276AC039D2}">
      <dgm:prSet phldrT="[Text]"/>
      <dgm:spPr/>
      <dgm:t>
        <a:bodyPr/>
        <a:lstStyle/>
        <a:p>
          <a:r>
            <a:rPr lang="en-US" smtClean="0"/>
            <a:t>Bahan bercetak</a:t>
          </a:r>
          <a:endParaRPr lang="en-US" dirty="0"/>
        </a:p>
      </dgm:t>
    </dgm:pt>
    <dgm:pt modelId="{786C6E86-B20F-4DDE-AE3E-C2F9A66E8A38}" type="parTrans" cxnId="{93FFC2B7-02D7-41DC-81AA-AFF5F0BCADD1}">
      <dgm:prSet/>
      <dgm:spPr/>
      <dgm:t>
        <a:bodyPr/>
        <a:lstStyle/>
        <a:p>
          <a:endParaRPr lang="en-US"/>
        </a:p>
      </dgm:t>
    </dgm:pt>
    <dgm:pt modelId="{68DA6903-7DB2-4CED-9AA6-5F96F2231EB2}" type="sibTrans" cxnId="{93FFC2B7-02D7-41DC-81AA-AFF5F0BCADD1}">
      <dgm:prSet/>
      <dgm:spPr/>
      <dgm:t>
        <a:bodyPr/>
        <a:lstStyle/>
        <a:p>
          <a:endParaRPr lang="en-US"/>
        </a:p>
      </dgm:t>
    </dgm:pt>
    <dgm:pt modelId="{039912D5-EE6C-4BF0-812B-B7F392223F97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BAHAN 2D</a:t>
          </a:r>
          <a:endParaRPr lang="en-US" dirty="0">
            <a:latin typeface="Calibri" pitchFamily="34" charset="0"/>
          </a:endParaRPr>
        </a:p>
      </dgm:t>
    </dgm:pt>
    <dgm:pt modelId="{53A1DFE6-D84F-44C0-9C1C-6162654AB944}" type="parTrans" cxnId="{490C28AD-553F-4BA2-82C8-6DE30B50778B}">
      <dgm:prSet/>
      <dgm:spPr/>
      <dgm:t>
        <a:bodyPr/>
        <a:lstStyle/>
        <a:p>
          <a:endParaRPr lang="en-US"/>
        </a:p>
      </dgm:t>
    </dgm:pt>
    <dgm:pt modelId="{FDFD3D59-8748-4CEB-9055-E21ECF38D9B3}" type="sibTrans" cxnId="{490C28AD-553F-4BA2-82C8-6DE30B50778B}">
      <dgm:prSet/>
      <dgm:spPr/>
      <dgm:t>
        <a:bodyPr/>
        <a:lstStyle/>
        <a:p>
          <a:endParaRPr lang="en-US"/>
        </a:p>
      </dgm:t>
    </dgm:pt>
    <dgm:pt modelId="{110C9325-AD53-401F-815D-D15953B376D1}" type="pres">
      <dgm:prSet presAssocID="{26987E70-CF04-41E0-BA7F-8911A891024F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B7665FD-A20C-426D-9247-42C8A5C621FE}" type="pres">
      <dgm:prSet presAssocID="{26987E70-CF04-41E0-BA7F-8911A891024F}" presName="ellipse" presStyleLbl="trBgShp" presStyleIdx="0" presStyleCnt="1"/>
      <dgm:spPr/>
      <dgm:t>
        <a:bodyPr/>
        <a:lstStyle/>
        <a:p>
          <a:endParaRPr lang="en-US"/>
        </a:p>
      </dgm:t>
    </dgm:pt>
    <dgm:pt modelId="{BE71A47A-493B-4F28-9D4E-F9D195ED8D06}" type="pres">
      <dgm:prSet presAssocID="{26987E70-CF04-41E0-BA7F-8911A891024F}" presName="arrow1" presStyleLbl="fgShp" presStyleIdx="0" presStyleCnt="1" custLinFactNeighborX="5556" custLinFactNeighborY="-4028"/>
      <dgm:spPr>
        <a:solidFill>
          <a:srgbClr val="7030A0"/>
        </a:solidFill>
      </dgm:spPr>
      <dgm:t>
        <a:bodyPr/>
        <a:lstStyle/>
        <a:p>
          <a:endParaRPr lang="en-US"/>
        </a:p>
      </dgm:t>
    </dgm:pt>
    <dgm:pt modelId="{9B1194FD-686A-4522-A186-23EC5530C65E}" type="pres">
      <dgm:prSet presAssocID="{26987E70-CF04-41E0-BA7F-8911A891024F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BA2595-23A3-4AF5-89AC-9A54581C211B}" type="pres">
      <dgm:prSet presAssocID="{33889A4B-8F02-4A6A-B8FC-D96FF62F3B7E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F8701D-F8D5-4ED5-B17F-2849B1865332}" type="pres">
      <dgm:prSet presAssocID="{FD30D55B-53F5-4F51-99DC-85276AC039D2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49A983-495D-4107-A4BC-92E02B1AC8D0}" type="pres">
      <dgm:prSet presAssocID="{039912D5-EE6C-4BF0-812B-B7F392223F97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2AA1E8-F1D4-4E79-8ECB-DCEDB44A2312}" type="pres">
      <dgm:prSet presAssocID="{26987E70-CF04-41E0-BA7F-8911A891024F}" presName="funnel" presStyleLbl="trAlignAcc1" presStyleIdx="0" presStyleCnt="1"/>
      <dgm:spPr/>
      <dgm:t>
        <a:bodyPr/>
        <a:lstStyle/>
        <a:p>
          <a:endParaRPr lang="en-US"/>
        </a:p>
      </dgm:t>
    </dgm:pt>
  </dgm:ptLst>
  <dgm:cxnLst>
    <dgm:cxn modelId="{1BD1BE96-7A97-488D-A32F-87AE2012D1D6}" type="presOf" srcId="{039912D5-EE6C-4BF0-812B-B7F392223F97}" destId="{9B1194FD-686A-4522-A186-23EC5530C65E}" srcOrd="0" destOrd="0" presId="urn:microsoft.com/office/officeart/2005/8/layout/funnel1"/>
    <dgm:cxn modelId="{8E1CBA44-7830-43A1-9E15-323DCCEBAACB}" srcId="{26987E70-CF04-41E0-BA7F-8911A891024F}" destId="{33889A4B-8F02-4A6A-B8FC-D96FF62F3B7E}" srcOrd="1" destOrd="0" parTransId="{3C657B82-21AE-41E5-BC9A-5068E546FB2C}" sibTransId="{ADA1602A-707F-47D2-8C05-45E68C9B29DF}"/>
    <dgm:cxn modelId="{221E5545-C3F6-476B-8E89-C2671E259D2B}" type="presOf" srcId="{26987E70-CF04-41E0-BA7F-8911A891024F}" destId="{110C9325-AD53-401F-815D-D15953B376D1}" srcOrd="0" destOrd="0" presId="urn:microsoft.com/office/officeart/2005/8/layout/funnel1"/>
    <dgm:cxn modelId="{51B996DF-0C79-402A-82D8-0CB54A627474}" srcId="{26987E70-CF04-41E0-BA7F-8911A891024F}" destId="{6B1E31AB-AE5D-451F-80DA-4E108A7D1BC3}" srcOrd="0" destOrd="0" parTransId="{38103B5E-10C0-4058-B6C4-62E619D07160}" sibTransId="{8640A600-F0C5-4AD8-B87F-B7DD67AB0F09}"/>
    <dgm:cxn modelId="{874F7CFF-1DF5-4F11-B7C8-EBB1A18CCA57}" type="presOf" srcId="{33889A4B-8F02-4A6A-B8FC-D96FF62F3B7E}" destId="{3BF8701D-F8D5-4ED5-B17F-2849B1865332}" srcOrd="0" destOrd="0" presId="urn:microsoft.com/office/officeart/2005/8/layout/funnel1"/>
    <dgm:cxn modelId="{93FFC2B7-02D7-41DC-81AA-AFF5F0BCADD1}" srcId="{26987E70-CF04-41E0-BA7F-8911A891024F}" destId="{FD30D55B-53F5-4F51-99DC-85276AC039D2}" srcOrd="2" destOrd="0" parTransId="{786C6E86-B20F-4DDE-AE3E-C2F9A66E8A38}" sibTransId="{68DA6903-7DB2-4CED-9AA6-5F96F2231EB2}"/>
    <dgm:cxn modelId="{828958B3-DCDC-4FAB-B2A5-844DE6353122}" type="presOf" srcId="{FD30D55B-53F5-4F51-99DC-85276AC039D2}" destId="{FFBA2595-23A3-4AF5-89AC-9A54581C211B}" srcOrd="0" destOrd="0" presId="urn:microsoft.com/office/officeart/2005/8/layout/funnel1"/>
    <dgm:cxn modelId="{4B2A29C7-43E9-4362-B936-2EE9448F240B}" type="presOf" srcId="{6B1E31AB-AE5D-451F-80DA-4E108A7D1BC3}" destId="{3A49A983-495D-4107-A4BC-92E02B1AC8D0}" srcOrd="0" destOrd="0" presId="urn:microsoft.com/office/officeart/2005/8/layout/funnel1"/>
    <dgm:cxn modelId="{490C28AD-553F-4BA2-82C8-6DE30B50778B}" srcId="{26987E70-CF04-41E0-BA7F-8911A891024F}" destId="{039912D5-EE6C-4BF0-812B-B7F392223F97}" srcOrd="3" destOrd="0" parTransId="{53A1DFE6-D84F-44C0-9C1C-6162654AB944}" sibTransId="{FDFD3D59-8748-4CEB-9055-E21ECF38D9B3}"/>
    <dgm:cxn modelId="{A80B553F-23B0-4EBB-A380-D2C4254BACC7}" type="presParOf" srcId="{110C9325-AD53-401F-815D-D15953B376D1}" destId="{FB7665FD-A20C-426D-9247-42C8A5C621FE}" srcOrd="0" destOrd="0" presId="urn:microsoft.com/office/officeart/2005/8/layout/funnel1"/>
    <dgm:cxn modelId="{A20E2CA8-6F4C-47B9-825E-8548F7282687}" type="presParOf" srcId="{110C9325-AD53-401F-815D-D15953B376D1}" destId="{BE71A47A-493B-4F28-9D4E-F9D195ED8D06}" srcOrd="1" destOrd="0" presId="urn:microsoft.com/office/officeart/2005/8/layout/funnel1"/>
    <dgm:cxn modelId="{FA52626F-A6CB-4CE9-8D65-BF3761638C79}" type="presParOf" srcId="{110C9325-AD53-401F-815D-D15953B376D1}" destId="{9B1194FD-686A-4522-A186-23EC5530C65E}" srcOrd="2" destOrd="0" presId="urn:microsoft.com/office/officeart/2005/8/layout/funnel1"/>
    <dgm:cxn modelId="{8318D6A6-04AA-4BD3-8615-86EC8E82BB4B}" type="presParOf" srcId="{110C9325-AD53-401F-815D-D15953B376D1}" destId="{FFBA2595-23A3-4AF5-89AC-9A54581C211B}" srcOrd="3" destOrd="0" presId="urn:microsoft.com/office/officeart/2005/8/layout/funnel1"/>
    <dgm:cxn modelId="{609D58CE-6B1F-4F00-96FD-2E60262127BF}" type="presParOf" srcId="{110C9325-AD53-401F-815D-D15953B376D1}" destId="{3BF8701D-F8D5-4ED5-B17F-2849B1865332}" srcOrd="4" destOrd="0" presId="urn:microsoft.com/office/officeart/2005/8/layout/funnel1"/>
    <dgm:cxn modelId="{DBBD04C4-8580-4269-B034-6431EF7E1F92}" type="presParOf" srcId="{110C9325-AD53-401F-815D-D15953B376D1}" destId="{3A49A983-495D-4107-A4BC-92E02B1AC8D0}" srcOrd="5" destOrd="0" presId="urn:microsoft.com/office/officeart/2005/8/layout/funnel1"/>
    <dgm:cxn modelId="{50F85CED-4D99-4CEB-B8B0-2E5F47E26DB9}" type="presParOf" srcId="{110C9325-AD53-401F-815D-D15953B376D1}" destId="{5C2AA1E8-F1D4-4E79-8ECB-DCEDB44A2312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82BC02B-ECEF-49D5-B188-48BC0E339F8A}" type="doc">
      <dgm:prSet loTypeId="urn:microsoft.com/office/officeart/2005/8/layout/vList3#1" loCatId="list" qsTypeId="urn:microsoft.com/office/officeart/2005/8/quickstyle/simple1" qsCatId="simple" csTypeId="urn:microsoft.com/office/officeart/2005/8/colors/accent0_3" csCatId="mainScheme" phldr="1"/>
      <dgm:spPr/>
    </dgm:pt>
    <dgm:pt modelId="{6E9B96AA-7390-4B7E-B5F9-65999EDF196E}">
      <dgm:prSet phldrT="[Text]"/>
      <dgm:spPr/>
      <dgm:t>
        <a:bodyPr/>
        <a:lstStyle/>
        <a:p>
          <a:r>
            <a:rPr lang="en-US" dirty="0" err="1" smtClean="0"/>
            <a:t>buku</a:t>
          </a:r>
          <a:endParaRPr lang="en-US" dirty="0"/>
        </a:p>
      </dgm:t>
    </dgm:pt>
    <dgm:pt modelId="{6ADCEDC4-AA13-4CE7-A9D9-E09BE01A6C8F}" type="parTrans" cxnId="{D1B99361-7DE1-4D4F-9699-620F256B08F7}">
      <dgm:prSet/>
      <dgm:spPr/>
      <dgm:t>
        <a:bodyPr/>
        <a:lstStyle/>
        <a:p>
          <a:endParaRPr lang="en-US"/>
        </a:p>
      </dgm:t>
    </dgm:pt>
    <dgm:pt modelId="{B20FBD3B-4DD7-4EBD-B474-826365C6893E}" type="sibTrans" cxnId="{D1B99361-7DE1-4D4F-9699-620F256B08F7}">
      <dgm:prSet/>
      <dgm:spPr/>
      <dgm:t>
        <a:bodyPr/>
        <a:lstStyle/>
        <a:p>
          <a:endParaRPr lang="en-US"/>
        </a:p>
      </dgm:t>
    </dgm:pt>
    <dgm:pt modelId="{92B9FAEF-088D-46B0-A4B2-D172F74B6E61}">
      <dgm:prSet phldrT="[Text]"/>
      <dgm:spPr/>
      <dgm:t>
        <a:bodyPr/>
        <a:lstStyle/>
        <a:p>
          <a:r>
            <a:rPr lang="en-US" dirty="0" err="1" smtClean="0"/>
            <a:t>akhbar</a:t>
          </a:r>
          <a:endParaRPr lang="en-US" dirty="0"/>
        </a:p>
      </dgm:t>
    </dgm:pt>
    <dgm:pt modelId="{41C20DD4-6906-43DD-9CB6-B225C192A618}" type="parTrans" cxnId="{30AEA0F1-0EAB-46A2-908A-F264EF44A2D5}">
      <dgm:prSet/>
      <dgm:spPr/>
      <dgm:t>
        <a:bodyPr/>
        <a:lstStyle/>
        <a:p>
          <a:endParaRPr lang="en-US"/>
        </a:p>
      </dgm:t>
    </dgm:pt>
    <dgm:pt modelId="{03097961-C0A6-4B43-94AA-3809072BA56C}" type="sibTrans" cxnId="{30AEA0F1-0EAB-46A2-908A-F264EF44A2D5}">
      <dgm:prSet/>
      <dgm:spPr/>
      <dgm:t>
        <a:bodyPr/>
        <a:lstStyle/>
        <a:p>
          <a:endParaRPr lang="en-US"/>
        </a:p>
      </dgm:t>
    </dgm:pt>
    <dgm:pt modelId="{73093358-C680-4403-B021-E62B6D77B703}">
      <dgm:prSet phldrT="[Text]"/>
      <dgm:spPr/>
      <dgm:t>
        <a:bodyPr/>
        <a:lstStyle/>
        <a:p>
          <a:r>
            <a:rPr lang="en-US" dirty="0" err="1" smtClean="0"/>
            <a:t>jurnal</a:t>
          </a:r>
          <a:endParaRPr lang="en-US" dirty="0"/>
        </a:p>
      </dgm:t>
    </dgm:pt>
    <dgm:pt modelId="{1CD2DBA4-E8FA-4F55-AA81-44C0E1D3868B}" type="parTrans" cxnId="{1DBAC646-0EFB-4B84-82A0-886D7C28381C}">
      <dgm:prSet/>
      <dgm:spPr/>
      <dgm:t>
        <a:bodyPr/>
        <a:lstStyle/>
        <a:p>
          <a:endParaRPr lang="en-US"/>
        </a:p>
      </dgm:t>
    </dgm:pt>
    <dgm:pt modelId="{54D8BFB2-6780-42A8-978F-5C5577095D92}" type="sibTrans" cxnId="{1DBAC646-0EFB-4B84-82A0-886D7C28381C}">
      <dgm:prSet/>
      <dgm:spPr/>
      <dgm:t>
        <a:bodyPr/>
        <a:lstStyle/>
        <a:p>
          <a:endParaRPr lang="en-US"/>
        </a:p>
      </dgm:t>
    </dgm:pt>
    <dgm:pt modelId="{5A9D175F-9308-4B7B-BD35-58AC3B30E1A6}" type="pres">
      <dgm:prSet presAssocID="{082BC02B-ECEF-49D5-B188-48BC0E339F8A}" presName="linearFlow" presStyleCnt="0">
        <dgm:presLayoutVars>
          <dgm:dir/>
          <dgm:resizeHandles val="exact"/>
        </dgm:presLayoutVars>
      </dgm:prSet>
      <dgm:spPr/>
    </dgm:pt>
    <dgm:pt modelId="{7E916E4C-B69F-421D-B9FE-F640F9DF8C20}" type="pres">
      <dgm:prSet presAssocID="{6E9B96AA-7390-4B7E-B5F9-65999EDF196E}" presName="composite" presStyleCnt="0"/>
      <dgm:spPr/>
    </dgm:pt>
    <dgm:pt modelId="{9E5B2DDD-517D-4D77-932A-D8D2D66E41A6}" type="pres">
      <dgm:prSet presAssocID="{6E9B96AA-7390-4B7E-B5F9-65999EDF196E}" presName="imgShp" presStyleLbl="fgImgPlace1" presStyleIdx="0" presStyleCnt="3" custScaleX="155950" custScaleY="13977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C897C2B-52EC-4744-8C12-0B29C21ED6A6}" type="pres">
      <dgm:prSet presAssocID="{6E9B96AA-7390-4B7E-B5F9-65999EDF196E}" presName="txShp" presStyleLbl="node1" presStyleIdx="0" presStyleCnt="3" custScaleY="468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0118FA-0A05-40A6-BEF5-A940C6A9634F}" type="pres">
      <dgm:prSet presAssocID="{B20FBD3B-4DD7-4EBD-B474-826365C6893E}" presName="spacing" presStyleCnt="0"/>
      <dgm:spPr/>
    </dgm:pt>
    <dgm:pt modelId="{F4400D04-4915-4AB1-97E8-75AACAC04425}" type="pres">
      <dgm:prSet presAssocID="{92B9FAEF-088D-46B0-A4B2-D172F74B6E61}" presName="composite" presStyleCnt="0"/>
      <dgm:spPr/>
    </dgm:pt>
    <dgm:pt modelId="{889D82E5-E640-4B3B-93E4-5BFEEBE6F0A0}" type="pres">
      <dgm:prSet presAssocID="{92B9FAEF-088D-46B0-A4B2-D172F74B6E61}" presName="imgShp" presStyleLbl="fgImgPlace1" presStyleIdx="1" presStyleCnt="3" custScaleX="147819" custScaleY="131279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6FDB921F-E5DC-4EB4-BEB0-22051E764398}" type="pres">
      <dgm:prSet presAssocID="{92B9FAEF-088D-46B0-A4B2-D172F74B6E61}" presName="txShp" presStyleLbl="node1" presStyleIdx="1" presStyleCnt="3" custScaleY="533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9B2AEB-9B83-48A6-8A13-5B59A0C9C72B}" type="pres">
      <dgm:prSet presAssocID="{03097961-C0A6-4B43-94AA-3809072BA56C}" presName="spacing" presStyleCnt="0"/>
      <dgm:spPr/>
    </dgm:pt>
    <dgm:pt modelId="{192A04E4-937D-4331-A0F2-206A1D8DE713}" type="pres">
      <dgm:prSet presAssocID="{73093358-C680-4403-B021-E62B6D77B703}" presName="composite" presStyleCnt="0"/>
      <dgm:spPr/>
    </dgm:pt>
    <dgm:pt modelId="{444A8276-3A85-4849-84D3-3145350ACFB7}" type="pres">
      <dgm:prSet presAssocID="{73093358-C680-4403-B021-E62B6D77B703}" presName="imgShp" presStyleLbl="fgImgPlace1" presStyleIdx="2" presStyleCnt="3" custScaleX="143812" custScaleY="144720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58AE0624-D9A7-4C5E-AB97-0DEDA0666F0B}" type="pres">
      <dgm:prSet presAssocID="{73093358-C680-4403-B021-E62B6D77B703}" presName="txShp" presStyleLbl="node1" presStyleIdx="2" presStyleCnt="3" custScaleY="464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71197F5-729E-4D00-80D1-B1B945C31837}" type="presOf" srcId="{92B9FAEF-088D-46B0-A4B2-D172F74B6E61}" destId="{6FDB921F-E5DC-4EB4-BEB0-22051E764398}" srcOrd="0" destOrd="0" presId="urn:microsoft.com/office/officeart/2005/8/layout/vList3#1"/>
    <dgm:cxn modelId="{CD48726C-7D85-4D27-8EF6-3939947259C7}" type="presOf" srcId="{082BC02B-ECEF-49D5-B188-48BC0E339F8A}" destId="{5A9D175F-9308-4B7B-BD35-58AC3B30E1A6}" srcOrd="0" destOrd="0" presId="urn:microsoft.com/office/officeart/2005/8/layout/vList3#1"/>
    <dgm:cxn modelId="{1DBAC646-0EFB-4B84-82A0-886D7C28381C}" srcId="{082BC02B-ECEF-49D5-B188-48BC0E339F8A}" destId="{73093358-C680-4403-B021-E62B6D77B703}" srcOrd="2" destOrd="0" parTransId="{1CD2DBA4-E8FA-4F55-AA81-44C0E1D3868B}" sibTransId="{54D8BFB2-6780-42A8-978F-5C5577095D92}"/>
    <dgm:cxn modelId="{D1B99361-7DE1-4D4F-9699-620F256B08F7}" srcId="{082BC02B-ECEF-49D5-B188-48BC0E339F8A}" destId="{6E9B96AA-7390-4B7E-B5F9-65999EDF196E}" srcOrd="0" destOrd="0" parTransId="{6ADCEDC4-AA13-4CE7-A9D9-E09BE01A6C8F}" sibTransId="{B20FBD3B-4DD7-4EBD-B474-826365C6893E}"/>
    <dgm:cxn modelId="{B8829A41-4493-4F18-A30E-E97605D59B28}" type="presOf" srcId="{6E9B96AA-7390-4B7E-B5F9-65999EDF196E}" destId="{4C897C2B-52EC-4744-8C12-0B29C21ED6A6}" srcOrd="0" destOrd="0" presId="urn:microsoft.com/office/officeart/2005/8/layout/vList3#1"/>
    <dgm:cxn modelId="{30AEA0F1-0EAB-46A2-908A-F264EF44A2D5}" srcId="{082BC02B-ECEF-49D5-B188-48BC0E339F8A}" destId="{92B9FAEF-088D-46B0-A4B2-D172F74B6E61}" srcOrd="1" destOrd="0" parTransId="{41C20DD4-6906-43DD-9CB6-B225C192A618}" sibTransId="{03097961-C0A6-4B43-94AA-3809072BA56C}"/>
    <dgm:cxn modelId="{E458C1CF-99D3-4ACB-8830-82534A133C24}" type="presOf" srcId="{73093358-C680-4403-B021-E62B6D77B703}" destId="{58AE0624-D9A7-4C5E-AB97-0DEDA0666F0B}" srcOrd="0" destOrd="0" presId="urn:microsoft.com/office/officeart/2005/8/layout/vList3#1"/>
    <dgm:cxn modelId="{26671AB2-21CF-4DC2-AE79-F03C9E3FFC17}" type="presParOf" srcId="{5A9D175F-9308-4B7B-BD35-58AC3B30E1A6}" destId="{7E916E4C-B69F-421D-B9FE-F640F9DF8C20}" srcOrd="0" destOrd="0" presId="urn:microsoft.com/office/officeart/2005/8/layout/vList3#1"/>
    <dgm:cxn modelId="{A0081B0E-1DA2-4FFA-A6BC-CF76EF53D372}" type="presParOf" srcId="{7E916E4C-B69F-421D-B9FE-F640F9DF8C20}" destId="{9E5B2DDD-517D-4D77-932A-D8D2D66E41A6}" srcOrd="0" destOrd="0" presId="urn:microsoft.com/office/officeart/2005/8/layout/vList3#1"/>
    <dgm:cxn modelId="{E41E093F-B0AA-4939-A4BA-514A0FE08472}" type="presParOf" srcId="{7E916E4C-B69F-421D-B9FE-F640F9DF8C20}" destId="{4C897C2B-52EC-4744-8C12-0B29C21ED6A6}" srcOrd="1" destOrd="0" presId="urn:microsoft.com/office/officeart/2005/8/layout/vList3#1"/>
    <dgm:cxn modelId="{2CCC8EB4-B3EA-42BA-81FB-6B07CE15EDA3}" type="presParOf" srcId="{5A9D175F-9308-4B7B-BD35-58AC3B30E1A6}" destId="{360118FA-0A05-40A6-BEF5-A940C6A9634F}" srcOrd="1" destOrd="0" presId="urn:microsoft.com/office/officeart/2005/8/layout/vList3#1"/>
    <dgm:cxn modelId="{5B0D7494-790E-4FD3-A62F-9A318CA4D2A8}" type="presParOf" srcId="{5A9D175F-9308-4B7B-BD35-58AC3B30E1A6}" destId="{F4400D04-4915-4AB1-97E8-75AACAC04425}" srcOrd="2" destOrd="0" presId="urn:microsoft.com/office/officeart/2005/8/layout/vList3#1"/>
    <dgm:cxn modelId="{1B5CFDAF-65F0-47A9-B3FC-B43F5B73D3C4}" type="presParOf" srcId="{F4400D04-4915-4AB1-97E8-75AACAC04425}" destId="{889D82E5-E640-4B3B-93E4-5BFEEBE6F0A0}" srcOrd="0" destOrd="0" presId="urn:microsoft.com/office/officeart/2005/8/layout/vList3#1"/>
    <dgm:cxn modelId="{CAEA753A-EDEE-4C97-B5BF-5F0CF21C69A0}" type="presParOf" srcId="{F4400D04-4915-4AB1-97E8-75AACAC04425}" destId="{6FDB921F-E5DC-4EB4-BEB0-22051E764398}" srcOrd="1" destOrd="0" presId="urn:microsoft.com/office/officeart/2005/8/layout/vList3#1"/>
    <dgm:cxn modelId="{CABBB7B6-FE62-4618-B906-85E6FF26AF1F}" type="presParOf" srcId="{5A9D175F-9308-4B7B-BD35-58AC3B30E1A6}" destId="{499B2AEB-9B83-48A6-8A13-5B59A0C9C72B}" srcOrd="3" destOrd="0" presId="urn:microsoft.com/office/officeart/2005/8/layout/vList3#1"/>
    <dgm:cxn modelId="{6FF2139D-A532-41E7-B3BD-4CE544BFCFD0}" type="presParOf" srcId="{5A9D175F-9308-4B7B-BD35-58AC3B30E1A6}" destId="{192A04E4-937D-4331-A0F2-206A1D8DE713}" srcOrd="4" destOrd="0" presId="urn:microsoft.com/office/officeart/2005/8/layout/vList3#1"/>
    <dgm:cxn modelId="{A28F7765-79FA-4622-852C-D5D8CA99B565}" type="presParOf" srcId="{192A04E4-937D-4331-A0F2-206A1D8DE713}" destId="{444A8276-3A85-4849-84D3-3145350ACFB7}" srcOrd="0" destOrd="0" presId="urn:microsoft.com/office/officeart/2005/8/layout/vList3#1"/>
    <dgm:cxn modelId="{DE521553-CBF2-461F-BD5B-AF4C7BFB27FE}" type="presParOf" srcId="{192A04E4-937D-4331-A0F2-206A1D8DE713}" destId="{58AE0624-D9A7-4C5E-AB97-0DEDA0666F0B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82BC02B-ECEF-49D5-B188-48BC0E339F8A}" type="doc">
      <dgm:prSet loTypeId="urn:microsoft.com/office/officeart/2005/8/layout/vList3#2" loCatId="list" qsTypeId="urn:microsoft.com/office/officeart/2005/8/quickstyle/simple1" qsCatId="simple" csTypeId="urn:microsoft.com/office/officeart/2005/8/colors/accent0_3" csCatId="mainScheme" phldr="1"/>
      <dgm:spPr/>
    </dgm:pt>
    <dgm:pt modelId="{6E9B96AA-7390-4B7E-B5F9-65999EDF196E}">
      <dgm:prSet phldrT="[Text]"/>
      <dgm:spPr/>
      <dgm:t>
        <a:bodyPr/>
        <a:lstStyle/>
        <a:p>
          <a:r>
            <a:rPr lang="en-US" smtClean="0"/>
            <a:t>brosur</a:t>
          </a:r>
          <a:endParaRPr lang="en-US" dirty="0"/>
        </a:p>
      </dgm:t>
    </dgm:pt>
    <dgm:pt modelId="{6ADCEDC4-AA13-4CE7-A9D9-E09BE01A6C8F}" type="parTrans" cxnId="{D1B99361-7DE1-4D4F-9699-620F256B08F7}">
      <dgm:prSet/>
      <dgm:spPr/>
      <dgm:t>
        <a:bodyPr/>
        <a:lstStyle/>
        <a:p>
          <a:endParaRPr lang="en-US"/>
        </a:p>
      </dgm:t>
    </dgm:pt>
    <dgm:pt modelId="{B20FBD3B-4DD7-4EBD-B474-826365C6893E}" type="sibTrans" cxnId="{D1B99361-7DE1-4D4F-9699-620F256B08F7}">
      <dgm:prSet/>
      <dgm:spPr/>
      <dgm:t>
        <a:bodyPr/>
        <a:lstStyle/>
        <a:p>
          <a:endParaRPr lang="en-US"/>
        </a:p>
      </dgm:t>
    </dgm:pt>
    <dgm:pt modelId="{92B9FAEF-088D-46B0-A4B2-D172F74B6E61}">
      <dgm:prSet phldrT="[Text]"/>
      <dgm:spPr/>
      <dgm:t>
        <a:bodyPr/>
        <a:lstStyle/>
        <a:p>
          <a:r>
            <a:rPr lang="en-US" dirty="0" err="1" smtClean="0"/>
            <a:t>katalog</a:t>
          </a:r>
          <a:endParaRPr lang="en-US" dirty="0"/>
        </a:p>
      </dgm:t>
    </dgm:pt>
    <dgm:pt modelId="{41C20DD4-6906-43DD-9CB6-B225C192A618}" type="parTrans" cxnId="{30AEA0F1-0EAB-46A2-908A-F264EF44A2D5}">
      <dgm:prSet/>
      <dgm:spPr/>
      <dgm:t>
        <a:bodyPr/>
        <a:lstStyle/>
        <a:p>
          <a:endParaRPr lang="en-US"/>
        </a:p>
      </dgm:t>
    </dgm:pt>
    <dgm:pt modelId="{03097961-C0A6-4B43-94AA-3809072BA56C}" type="sibTrans" cxnId="{30AEA0F1-0EAB-46A2-908A-F264EF44A2D5}">
      <dgm:prSet/>
      <dgm:spPr/>
      <dgm:t>
        <a:bodyPr/>
        <a:lstStyle/>
        <a:p>
          <a:endParaRPr lang="en-US"/>
        </a:p>
      </dgm:t>
    </dgm:pt>
    <dgm:pt modelId="{73093358-C680-4403-B021-E62B6D77B703}">
      <dgm:prSet phldrT="[Text]"/>
      <dgm:spPr/>
      <dgm:t>
        <a:bodyPr/>
        <a:lstStyle/>
        <a:p>
          <a:r>
            <a:rPr lang="en-US" dirty="0" err="1" smtClean="0"/>
            <a:t>majalah</a:t>
          </a:r>
          <a:endParaRPr lang="en-US" dirty="0"/>
        </a:p>
      </dgm:t>
    </dgm:pt>
    <dgm:pt modelId="{1CD2DBA4-E8FA-4F55-AA81-44C0E1D3868B}" type="parTrans" cxnId="{1DBAC646-0EFB-4B84-82A0-886D7C28381C}">
      <dgm:prSet/>
      <dgm:spPr/>
      <dgm:t>
        <a:bodyPr/>
        <a:lstStyle/>
        <a:p>
          <a:endParaRPr lang="en-US"/>
        </a:p>
      </dgm:t>
    </dgm:pt>
    <dgm:pt modelId="{54D8BFB2-6780-42A8-978F-5C5577095D92}" type="sibTrans" cxnId="{1DBAC646-0EFB-4B84-82A0-886D7C28381C}">
      <dgm:prSet/>
      <dgm:spPr/>
      <dgm:t>
        <a:bodyPr/>
        <a:lstStyle/>
        <a:p>
          <a:endParaRPr lang="en-US"/>
        </a:p>
      </dgm:t>
    </dgm:pt>
    <dgm:pt modelId="{5A9D175F-9308-4B7B-BD35-58AC3B30E1A6}" type="pres">
      <dgm:prSet presAssocID="{082BC02B-ECEF-49D5-B188-48BC0E339F8A}" presName="linearFlow" presStyleCnt="0">
        <dgm:presLayoutVars>
          <dgm:dir/>
          <dgm:resizeHandles val="exact"/>
        </dgm:presLayoutVars>
      </dgm:prSet>
      <dgm:spPr/>
    </dgm:pt>
    <dgm:pt modelId="{7E916E4C-B69F-421D-B9FE-F640F9DF8C20}" type="pres">
      <dgm:prSet presAssocID="{6E9B96AA-7390-4B7E-B5F9-65999EDF196E}" presName="composite" presStyleCnt="0"/>
      <dgm:spPr/>
    </dgm:pt>
    <dgm:pt modelId="{9E5B2DDD-517D-4D77-932A-D8D2D66E41A6}" type="pres">
      <dgm:prSet presAssocID="{6E9B96AA-7390-4B7E-B5F9-65999EDF196E}" presName="imgShp" presStyleLbl="fgImgPlace1" presStyleIdx="0" presStyleCnt="3" custScaleX="140256" custScaleY="14064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C897C2B-52EC-4744-8C12-0B29C21ED6A6}" type="pres">
      <dgm:prSet presAssocID="{6E9B96AA-7390-4B7E-B5F9-65999EDF196E}" presName="txShp" presStyleLbl="node1" presStyleIdx="0" presStyleCnt="3" custScaleY="468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0118FA-0A05-40A6-BEF5-A940C6A9634F}" type="pres">
      <dgm:prSet presAssocID="{B20FBD3B-4DD7-4EBD-B474-826365C6893E}" presName="spacing" presStyleCnt="0"/>
      <dgm:spPr/>
    </dgm:pt>
    <dgm:pt modelId="{F4400D04-4915-4AB1-97E8-75AACAC04425}" type="pres">
      <dgm:prSet presAssocID="{92B9FAEF-088D-46B0-A4B2-D172F74B6E61}" presName="composite" presStyleCnt="0"/>
      <dgm:spPr/>
    </dgm:pt>
    <dgm:pt modelId="{889D82E5-E640-4B3B-93E4-5BFEEBE6F0A0}" type="pres">
      <dgm:prSet presAssocID="{92B9FAEF-088D-46B0-A4B2-D172F74B6E61}" presName="imgShp" presStyleLbl="fgImgPlace1" presStyleIdx="1" presStyleCnt="3" custScaleX="153852" custScaleY="15696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6FDB921F-E5DC-4EB4-BEB0-22051E764398}" type="pres">
      <dgm:prSet presAssocID="{92B9FAEF-088D-46B0-A4B2-D172F74B6E61}" presName="txShp" presStyleLbl="node1" presStyleIdx="1" presStyleCnt="3" custScaleY="533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9B2AEB-9B83-48A6-8A13-5B59A0C9C72B}" type="pres">
      <dgm:prSet presAssocID="{03097961-C0A6-4B43-94AA-3809072BA56C}" presName="spacing" presStyleCnt="0"/>
      <dgm:spPr/>
    </dgm:pt>
    <dgm:pt modelId="{192A04E4-937D-4331-A0F2-206A1D8DE713}" type="pres">
      <dgm:prSet presAssocID="{73093358-C680-4403-B021-E62B6D77B703}" presName="composite" presStyleCnt="0"/>
      <dgm:spPr/>
    </dgm:pt>
    <dgm:pt modelId="{444A8276-3A85-4849-84D3-3145350ACFB7}" type="pres">
      <dgm:prSet presAssocID="{73093358-C680-4403-B021-E62B6D77B703}" presName="imgShp" presStyleLbl="fgImgPlace1" presStyleIdx="2" presStyleCnt="3" custScaleX="162228" custScaleY="14848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58AE0624-D9A7-4C5E-AB97-0DEDA0666F0B}" type="pres">
      <dgm:prSet presAssocID="{73093358-C680-4403-B021-E62B6D77B703}" presName="txShp" presStyleLbl="node1" presStyleIdx="2" presStyleCnt="3" custScaleY="464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0E1A21F-2304-441D-9A60-E89E5DCEB78A}" type="presOf" srcId="{082BC02B-ECEF-49D5-B188-48BC0E339F8A}" destId="{5A9D175F-9308-4B7B-BD35-58AC3B30E1A6}" srcOrd="0" destOrd="0" presId="urn:microsoft.com/office/officeart/2005/8/layout/vList3#2"/>
    <dgm:cxn modelId="{1DBAC646-0EFB-4B84-82A0-886D7C28381C}" srcId="{082BC02B-ECEF-49D5-B188-48BC0E339F8A}" destId="{73093358-C680-4403-B021-E62B6D77B703}" srcOrd="2" destOrd="0" parTransId="{1CD2DBA4-E8FA-4F55-AA81-44C0E1D3868B}" sibTransId="{54D8BFB2-6780-42A8-978F-5C5577095D92}"/>
    <dgm:cxn modelId="{C8E2BD8E-5BB8-4F91-AC6C-EB72DE228AEB}" type="presOf" srcId="{73093358-C680-4403-B021-E62B6D77B703}" destId="{58AE0624-D9A7-4C5E-AB97-0DEDA0666F0B}" srcOrd="0" destOrd="0" presId="urn:microsoft.com/office/officeart/2005/8/layout/vList3#2"/>
    <dgm:cxn modelId="{30AEA0F1-0EAB-46A2-908A-F264EF44A2D5}" srcId="{082BC02B-ECEF-49D5-B188-48BC0E339F8A}" destId="{92B9FAEF-088D-46B0-A4B2-D172F74B6E61}" srcOrd="1" destOrd="0" parTransId="{41C20DD4-6906-43DD-9CB6-B225C192A618}" sibTransId="{03097961-C0A6-4B43-94AA-3809072BA56C}"/>
    <dgm:cxn modelId="{629CD761-5B12-47D8-BBEA-4632F4ECDC1A}" type="presOf" srcId="{92B9FAEF-088D-46B0-A4B2-D172F74B6E61}" destId="{6FDB921F-E5DC-4EB4-BEB0-22051E764398}" srcOrd="0" destOrd="0" presId="urn:microsoft.com/office/officeart/2005/8/layout/vList3#2"/>
    <dgm:cxn modelId="{D1B99361-7DE1-4D4F-9699-620F256B08F7}" srcId="{082BC02B-ECEF-49D5-B188-48BC0E339F8A}" destId="{6E9B96AA-7390-4B7E-B5F9-65999EDF196E}" srcOrd="0" destOrd="0" parTransId="{6ADCEDC4-AA13-4CE7-A9D9-E09BE01A6C8F}" sibTransId="{B20FBD3B-4DD7-4EBD-B474-826365C6893E}"/>
    <dgm:cxn modelId="{23DC76E8-776E-49BD-8A9C-D069BE856C84}" type="presOf" srcId="{6E9B96AA-7390-4B7E-B5F9-65999EDF196E}" destId="{4C897C2B-52EC-4744-8C12-0B29C21ED6A6}" srcOrd="0" destOrd="0" presId="urn:microsoft.com/office/officeart/2005/8/layout/vList3#2"/>
    <dgm:cxn modelId="{25265D23-E8E2-4855-8B02-542162E8E98D}" type="presParOf" srcId="{5A9D175F-9308-4B7B-BD35-58AC3B30E1A6}" destId="{7E916E4C-B69F-421D-B9FE-F640F9DF8C20}" srcOrd="0" destOrd="0" presId="urn:microsoft.com/office/officeart/2005/8/layout/vList3#2"/>
    <dgm:cxn modelId="{2593CF80-B443-433E-8821-05602C3FCDF1}" type="presParOf" srcId="{7E916E4C-B69F-421D-B9FE-F640F9DF8C20}" destId="{9E5B2DDD-517D-4D77-932A-D8D2D66E41A6}" srcOrd="0" destOrd="0" presId="urn:microsoft.com/office/officeart/2005/8/layout/vList3#2"/>
    <dgm:cxn modelId="{0E1519BE-BFBB-4282-B66B-5DFDDBB51233}" type="presParOf" srcId="{7E916E4C-B69F-421D-B9FE-F640F9DF8C20}" destId="{4C897C2B-52EC-4744-8C12-0B29C21ED6A6}" srcOrd="1" destOrd="0" presId="urn:microsoft.com/office/officeart/2005/8/layout/vList3#2"/>
    <dgm:cxn modelId="{A45AA96E-396E-4005-B2B9-F862F0B4DEEF}" type="presParOf" srcId="{5A9D175F-9308-4B7B-BD35-58AC3B30E1A6}" destId="{360118FA-0A05-40A6-BEF5-A940C6A9634F}" srcOrd="1" destOrd="0" presId="urn:microsoft.com/office/officeart/2005/8/layout/vList3#2"/>
    <dgm:cxn modelId="{7763B414-E0F6-48C4-AE9D-39C0E903925F}" type="presParOf" srcId="{5A9D175F-9308-4B7B-BD35-58AC3B30E1A6}" destId="{F4400D04-4915-4AB1-97E8-75AACAC04425}" srcOrd="2" destOrd="0" presId="urn:microsoft.com/office/officeart/2005/8/layout/vList3#2"/>
    <dgm:cxn modelId="{1A12C280-FAB7-47D5-BD94-F3FB37E9F0C5}" type="presParOf" srcId="{F4400D04-4915-4AB1-97E8-75AACAC04425}" destId="{889D82E5-E640-4B3B-93E4-5BFEEBE6F0A0}" srcOrd="0" destOrd="0" presId="urn:microsoft.com/office/officeart/2005/8/layout/vList3#2"/>
    <dgm:cxn modelId="{AD4FE76D-A9A3-4245-A5E6-0EB17E8D778B}" type="presParOf" srcId="{F4400D04-4915-4AB1-97E8-75AACAC04425}" destId="{6FDB921F-E5DC-4EB4-BEB0-22051E764398}" srcOrd="1" destOrd="0" presId="urn:microsoft.com/office/officeart/2005/8/layout/vList3#2"/>
    <dgm:cxn modelId="{890D090C-5C7D-4C46-9A1F-1EEA25DC03F9}" type="presParOf" srcId="{5A9D175F-9308-4B7B-BD35-58AC3B30E1A6}" destId="{499B2AEB-9B83-48A6-8A13-5B59A0C9C72B}" srcOrd="3" destOrd="0" presId="urn:microsoft.com/office/officeart/2005/8/layout/vList3#2"/>
    <dgm:cxn modelId="{B5053A17-CB88-4550-878C-49C3381A448B}" type="presParOf" srcId="{5A9D175F-9308-4B7B-BD35-58AC3B30E1A6}" destId="{192A04E4-937D-4331-A0F2-206A1D8DE713}" srcOrd="4" destOrd="0" presId="urn:microsoft.com/office/officeart/2005/8/layout/vList3#2"/>
    <dgm:cxn modelId="{632E5BA8-1003-4790-A758-76363EB825F7}" type="presParOf" srcId="{192A04E4-937D-4331-A0F2-206A1D8DE713}" destId="{444A8276-3A85-4849-84D3-3145350ACFB7}" srcOrd="0" destOrd="0" presId="urn:microsoft.com/office/officeart/2005/8/layout/vList3#2"/>
    <dgm:cxn modelId="{15C2BE59-8D60-493C-8974-8B2978F8FFEC}" type="presParOf" srcId="{192A04E4-937D-4331-A0F2-206A1D8DE713}" destId="{58AE0624-D9A7-4C5E-AB97-0DEDA0666F0B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E840B38-848E-40E9-837A-2F3995DEA61D}" type="doc">
      <dgm:prSet loTypeId="urn:microsoft.com/office/officeart/2005/8/layout/bList2#1" loCatId="list" qsTypeId="urn:microsoft.com/office/officeart/2005/8/quickstyle/simple5" qsCatId="simple" csTypeId="urn:microsoft.com/office/officeart/2005/8/colors/colorful4" csCatId="colorful" phldr="1"/>
      <dgm:spPr/>
    </dgm:pt>
    <dgm:pt modelId="{EE895449-5537-4463-A490-C3B93FB8F46A}">
      <dgm:prSet phldrT="[Text]"/>
      <dgm:spPr/>
      <dgm:t>
        <a:bodyPr/>
        <a:lstStyle/>
        <a:p>
          <a:r>
            <a:rPr lang="en-US" dirty="0" err="1" smtClean="0"/>
            <a:t>Bentuk</a:t>
          </a:r>
          <a:r>
            <a:rPr lang="en-US" dirty="0" smtClean="0"/>
            <a:t> </a:t>
          </a:r>
          <a:r>
            <a:rPr lang="en-US" dirty="0" err="1" smtClean="0"/>
            <a:t>Manusia</a:t>
          </a:r>
          <a:endParaRPr lang="en-US" dirty="0"/>
        </a:p>
      </dgm:t>
    </dgm:pt>
    <dgm:pt modelId="{CB2A3DB8-49BF-4BC8-B614-12D2315EBEE9}" type="parTrans" cxnId="{5BD7944F-9463-4C2D-93F2-D746F7091AF6}">
      <dgm:prSet/>
      <dgm:spPr/>
      <dgm:t>
        <a:bodyPr/>
        <a:lstStyle/>
        <a:p>
          <a:endParaRPr lang="en-US"/>
        </a:p>
      </dgm:t>
    </dgm:pt>
    <dgm:pt modelId="{9E97E067-CD56-472B-9EFE-138880348504}" type="sibTrans" cxnId="{5BD7944F-9463-4C2D-93F2-D746F7091AF6}">
      <dgm:prSet/>
      <dgm:spPr/>
      <dgm:t>
        <a:bodyPr/>
        <a:lstStyle/>
        <a:p>
          <a:endParaRPr lang="en-US"/>
        </a:p>
      </dgm:t>
    </dgm:pt>
    <dgm:pt modelId="{2CD6C1D0-E6BA-4C8B-9E9E-9DA4365DA7F8}">
      <dgm:prSet phldrT="[Text]"/>
      <dgm:spPr/>
      <dgm:t>
        <a:bodyPr/>
        <a:lstStyle/>
        <a:p>
          <a:r>
            <a:rPr lang="en-US" dirty="0" err="1" smtClean="0"/>
            <a:t>Tempat</a:t>
          </a:r>
          <a:endParaRPr lang="en-US" dirty="0"/>
        </a:p>
      </dgm:t>
    </dgm:pt>
    <dgm:pt modelId="{555D2B29-BA07-4678-BD5A-81F35D893D56}" type="parTrans" cxnId="{A134F575-1E38-4A5D-BFF4-98CAC96E40FD}">
      <dgm:prSet/>
      <dgm:spPr/>
      <dgm:t>
        <a:bodyPr/>
        <a:lstStyle/>
        <a:p>
          <a:endParaRPr lang="en-US"/>
        </a:p>
      </dgm:t>
    </dgm:pt>
    <dgm:pt modelId="{8C927E41-2489-4941-A29D-1A25AE4DE0B9}" type="sibTrans" cxnId="{A134F575-1E38-4A5D-BFF4-98CAC96E40FD}">
      <dgm:prSet/>
      <dgm:spPr/>
      <dgm:t>
        <a:bodyPr/>
        <a:lstStyle/>
        <a:p>
          <a:endParaRPr lang="en-US"/>
        </a:p>
      </dgm:t>
    </dgm:pt>
    <dgm:pt modelId="{AB12E69D-6992-49B5-BE53-9B8144A83A1B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Benda</a:t>
          </a:r>
          <a:endParaRPr lang="en-US" dirty="0">
            <a:solidFill>
              <a:schemeClr val="tx1"/>
            </a:solidFill>
          </a:endParaRPr>
        </a:p>
      </dgm:t>
    </dgm:pt>
    <dgm:pt modelId="{D1127C34-B0DA-4239-A8E9-3FC1D3805149}" type="parTrans" cxnId="{F4E48714-E369-469B-B996-C24195D11BF1}">
      <dgm:prSet/>
      <dgm:spPr/>
      <dgm:t>
        <a:bodyPr/>
        <a:lstStyle/>
        <a:p>
          <a:endParaRPr lang="en-US"/>
        </a:p>
      </dgm:t>
    </dgm:pt>
    <dgm:pt modelId="{546D99A6-1877-4EFC-A3B8-3B231FC48F35}" type="sibTrans" cxnId="{F4E48714-E369-469B-B996-C24195D11BF1}">
      <dgm:prSet/>
      <dgm:spPr/>
      <dgm:t>
        <a:bodyPr/>
        <a:lstStyle/>
        <a:p>
          <a:endParaRPr lang="en-US"/>
        </a:p>
      </dgm:t>
    </dgm:pt>
    <dgm:pt modelId="{06F160C4-EFB4-4206-BFB7-394E3C1EAACC}" type="pres">
      <dgm:prSet presAssocID="{FE840B38-848E-40E9-837A-2F3995DEA61D}" presName="diagram" presStyleCnt="0">
        <dgm:presLayoutVars>
          <dgm:dir/>
          <dgm:animLvl val="lvl"/>
          <dgm:resizeHandles val="exact"/>
        </dgm:presLayoutVars>
      </dgm:prSet>
      <dgm:spPr/>
    </dgm:pt>
    <dgm:pt modelId="{87C97F54-9AA9-4373-9732-6215E5958D23}" type="pres">
      <dgm:prSet presAssocID="{EE895449-5537-4463-A490-C3B93FB8F46A}" presName="compNode" presStyleCnt="0"/>
      <dgm:spPr/>
    </dgm:pt>
    <dgm:pt modelId="{AFB963D0-7ABF-4250-BECB-4CA70DEF7AFC}" type="pres">
      <dgm:prSet presAssocID="{EE895449-5537-4463-A490-C3B93FB8F46A}" presName="childRect" presStyleLbl="bgAcc1" presStyleIdx="0" presStyleCnt="3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73E2B2F-57FD-4400-9962-86E7BBC27D7E}" type="pres">
      <dgm:prSet presAssocID="{EE895449-5537-4463-A490-C3B93FB8F46A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FF3C47-1B80-4923-A0A8-4ECCE9B703AB}" type="pres">
      <dgm:prSet presAssocID="{EE895449-5537-4463-A490-C3B93FB8F46A}" presName="parentRect" presStyleLbl="alignNode1" presStyleIdx="0" presStyleCnt="3"/>
      <dgm:spPr/>
      <dgm:t>
        <a:bodyPr/>
        <a:lstStyle/>
        <a:p>
          <a:endParaRPr lang="en-US"/>
        </a:p>
      </dgm:t>
    </dgm:pt>
    <dgm:pt modelId="{98D1C234-E616-47D6-8D09-C22896D5284B}" type="pres">
      <dgm:prSet presAssocID="{EE895449-5537-4463-A490-C3B93FB8F46A}" presName="adorn" presStyleLbl="fgAccFollowNode1" presStyleIdx="0" presStyleCnt="3"/>
      <dgm:spPr/>
    </dgm:pt>
    <dgm:pt modelId="{B2B4B946-B293-4EFF-8005-58FE1B22D71C}" type="pres">
      <dgm:prSet presAssocID="{9E97E067-CD56-472B-9EFE-138880348504}" presName="sibTrans" presStyleLbl="sibTrans2D1" presStyleIdx="0" presStyleCnt="0"/>
      <dgm:spPr/>
      <dgm:t>
        <a:bodyPr/>
        <a:lstStyle/>
        <a:p>
          <a:endParaRPr lang="en-US"/>
        </a:p>
      </dgm:t>
    </dgm:pt>
    <dgm:pt modelId="{4EA30F81-7E38-4BAF-BA89-DB9E3BDAA207}" type="pres">
      <dgm:prSet presAssocID="{2CD6C1D0-E6BA-4C8B-9E9E-9DA4365DA7F8}" presName="compNode" presStyleCnt="0"/>
      <dgm:spPr/>
    </dgm:pt>
    <dgm:pt modelId="{82FCBB02-6B4C-463B-A43F-D4F0BC4395DC}" type="pres">
      <dgm:prSet presAssocID="{2CD6C1D0-E6BA-4C8B-9E9E-9DA4365DA7F8}" presName="childRect" presStyleLbl="bgAcc1" presStyleIdx="1" presStyleCnt="3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7DF6B175-C457-497C-B0FB-6B504EE26A11}" type="pres">
      <dgm:prSet presAssocID="{2CD6C1D0-E6BA-4C8B-9E9E-9DA4365DA7F8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66A52B-2FB2-42F1-99AB-A22514E3CFE2}" type="pres">
      <dgm:prSet presAssocID="{2CD6C1D0-E6BA-4C8B-9E9E-9DA4365DA7F8}" presName="parentRect" presStyleLbl="alignNode1" presStyleIdx="1" presStyleCnt="3"/>
      <dgm:spPr/>
      <dgm:t>
        <a:bodyPr/>
        <a:lstStyle/>
        <a:p>
          <a:endParaRPr lang="en-US"/>
        </a:p>
      </dgm:t>
    </dgm:pt>
    <dgm:pt modelId="{28C49948-715F-4120-8B2E-F777065C0D8F}" type="pres">
      <dgm:prSet presAssocID="{2CD6C1D0-E6BA-4C8B-9E9E-9DA4365DA7F8}" presName="adorn" presStyleLbl="fgAccFollowNode1" presStyleIdx="1" presStyleCnt="3"/>
      <dgm:spPr/>
    </dgm:pt>
    <dgm:pt modelId="{0CB05BDB-FAC9-414A-BF86-53C62DD205F3}" type="pres">
      <dgm:prSet presAssocID="{8C927E41-2489-4941-A29D-1A25AE4DE0B9}" presName="sibTrans" presStyleLbl="sibTrans2D1" presStyleIdx="0" presStyleCnt="0"/>
      <dgm:spPr/>
      <dgm:t>
        <a:bodyPr/>
        <a:lstStyle/>
        <a:p>
          <a:endParaRPr lang="en-US"/>
        </a:p>
      </dgm:t>
    </dgm:pt>
    <dgm:pt modelId="{B3778DCF-F664-4B6F-B900-BE0AAE3FCF4F}" type="pres">
      <dgm:prSet presAssocID="{AB12E69D-6992-49B5-BE53-9B8144A83A1B}" presName="compNode" presStyleCnt="0"/>
      <dgm:spPr/>
    </dgm:pt>
    <dgm:pt modelId="{E940AF7A-2830-426E-9CFB-862B5C94067A}" type="pres">
      <dgm:prSet presAssocID="{AB12E69D-6992-49B5-BE53-9B8144A83A1B}" presName="childRect" presStyleLbl="bgAcc1" presStyleIdx="2" presStyleCnt="3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370D7C58-CD71-4436-B582-8729FD969EE3}" type="pres">
      <dgm:prSet presAssocID="{AB12E69D-6992-49B5-BE53-9B8144A83A1B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D2DB21-9114-42EF-8DA3-90D7B59944F1}" type="pres">
      <dgm:prSet presAssocID="{AB12E69D-6992-49B5-BE53-9B8144A83A1B}" presName="parentRect" presStyleLbl="alignNode1" presStyleIdx="2" presStyleCnt="3"/>
      <dgm:spPr/>
      <dgm:t>
        <a:bodyPr/>
        <a:lstStyle/>
        <a:p>
          <a:endParaRPr lang="en-US"/>
        </a:p>
      </dgm:t>
    </dgm:pt>
    <dgm:pt modelId="{924FEA8E-CD9E-42DD-95FF-5650F180D743}" type="pres">
      <dgm:prSet presAssocID="{AB12E69D-6992-49B5-BE53-9B8144A83A1B}" presName="adorn" presStyleLbl="fgAccFollowNode1" presStyleIdx="2" presStyleCnt="3"/>
      <dgm:spPr/>
    </dgm:pt>
  </dgm:ptLst>
  <dgm:cxnLst>
    <dgm:cxn modelId="{F4E48714-E369-469B-B996-C24195D11BF1}" srcId="{FE840B38-848E-40E9-837A-2F3995DEA61D}" destId="{AB12E69D-6992-49B5-BE53-9B8144A83A1B}" srcOrd="2" destOrd="0" parTransId="{D1127C34-B0DA-4239-A8E9-3FC1D3805149}" sibTransId="{546D99A6-1877-4EFC-A3B8-3B231FC48F35}"/>
    <dgm:cxn modelId="{62ACB1EB-955D-4E30-A4A2-A468BF957227}" type="presOf" srcId="{AB12E69D-6992-49B5-BE53-9B8144A83A1B}" destId="{50D2DB21-9114-42EF-8DA3-90D7B59944F1}" srcOrd="1" destOrd="0" presId="urn:microsoft.com/office/officeart/2005/8/layout/bList2#1"/>
    <dgm:cxn modelId="{5BD7944F-9463-4C2D-93F2-D746F7091AF6}" srcId="{FE840B38-848E-40E9-837A-2F3995DEA61D}" destId="{EE895449-5537-4463-A490-C3B93FB8F46A}" srcOrd="0" destOrd="0" parTransId="{CB2A3DB8-49BF-4BC8-B614-12D2315EBEE9}" sibTransId="{9E97E067-CD56-472B-9EFE-138880348504}"/>
    <dgm:cxn modelId="{28F8B5FC-BB22-46CE-A8C3-E68E046AE865}" type="presOf" srcId="{AB12E69D-6992-49B5-BE53-9B8144A83A1B}" destId="{370D7C58-CD71-4436-B582-8729FD969EE3}" srcOrd="0" destOrd="0" presId="urn:microsoft.com/office/officeart/2005/8/layout/bList2#1"/>
    <dgm:cxn modelId="{A134F575-1E38-4A5D-BFF4-98CAC96E40FD}" srcId="{FE840B38-848E-40E9-837A-2F3995DEA61D}" destId="{2CD6C1D0-E6BA-4C8B-9E9E-9DA4365DA7F8}" srcOrd="1" destOrd="0" parTransId="{555D2B29-BA07-4678-BD5A-81F35D893D56}" sibTransId="{8C927E41-2489-4941-A29D-1A25AE4DE0B9}"/>
    <dgm:cxn modelId="{DB3B913B-D496-45B7-9C91-73BA7C733927}" type="presOf" srcId="{EE895449-5537-4463-A490-C3B93FB8F46A}" destId="{C0FF3C47-1B80-4923-A0A8-4ECCE9B703AB}" srcOrd="1" destOrd="0" presId="urn:microsoft.com/office/officeart/2005/8/layout/bList2#1"/>
    <dgm:cxn modelId="{EB4C8511-F166-45FE-85E0-18EF6D38FF6D}" type="presOf" srcId="{2CD6C1D0-E6BA-4C8B-9E9E-9DA4365DA7F8}" destId="{7DF6B175-C457-497C-B0FB-6B504EE26A11}" srcOrd="0" destOrd="0" presId="urn:microsoft.com/office/officeart/2005/8/layout/bList2#1"/>
    <dgm:cxn modelId="{9DC7013C-7CEF-4E7A-9D21-3A1AEAD924BC}" type="presOf" srcId="{2CD6C1D0-E6BA-4C8B-9E9E-9DA4365DA7F8}" destId="{2066A52B-2FB2-42F1-99AB-A22514E3CFE2}" srcOrd="1" destOrd="0" presId="urn:microsoft.com/office/officeart/2005/8/layout/bList2#1"/>
    <dgm:cxn modelId="{1F09551D-3138-4430-A58B-A9021B2B675A}" type="presOf" srcId="{8C927E41-2489-4941-A29D-1A25AE4DE0B9}" destId="{0CB05BDB-FAC9-414A-BF86-53C62DD205F3}" srcOrd="0" destOrd="0" presId="urn:microsoft.com/office/officeart/2005/8/layout/bList2#1"/>
    <dgm:cxn modelId="{629EB900-B8C4-4C0A-AE01-50A3721822BF}" type="presOf" srcId="{FE840B38-848E-40E9-837A-2F3995DEA61D}" destId="{06F160C4-EFB4-4206-BFB7-394E3C1EAACC}" srcOrd="0" destOrd="0" presId="urn:microsoft.com/office/officeart/2005/8/layout/bList2#1"/>
    <dgm:cxn modelId="{6FEB1572-1778-4FDF-9638-F16CBD2DE0A3}" type="presOf" srcId="{9E97E067-CD56-472B-9EFE-138880348504}" destId="{B2B4B946-B293-4EFF-8005-58FE1B22D71C}" srcOrd="0" destOrd="0" presId="urn:microsoft.com/office/officeart/2005/8/layout/bList2#1"/>
    <dgm:cxn modelId="{7E094272-7B34-4AF7-92DE-683BE88B1253}" type="presOf" srcId="{EE895449-5537-4463-A490-C3B93FB8F46A}" destId="{E73E2B2F-57FD-4400-9962-86E7BBC27D7E}" srcOrd="0" destOrd="0" presId="urn:microsoft.com/office/officeart/2005/8/layout/bList2#1"/>
    <dgm:cxn modelId="{E81E7721-3470-4A28-A1D4-B53BA0CD328B}" type="presParOf" srcId="{06F160C4-EFB4-4206-BFB7-394E3C1EAACC}" destId="{87C97F54-9AA9-4373-9732-6215E5958D23}" srcOrd="0" destOrd="0" presId="urn:microsoft.com/office/officeart/2005/8/layout/bList2#1"/>
    <dgm:cxn modelId="{D50BB61A-DD2A-459E-B413-F98FC304534B}" type="presParOf" srcId="{87C97F54-9AA9-4373-9732-6215E5958D23}" destId="{AFB963D0-7ABF-4250-BECB-4CA70DEF7AFC}" srcOrd="0" destOrd="0" presId="urn:microsoft.com/office/officeart/2005/8/layout/bList2#1"/>
    <dgm:cxn modelId="{B96D59C2-E833-4CFA-B268-A5582DA7B480}" type="presParOf" srcId="{87C97F54-9AA9-4373-9732-6215E5958D23}" destId="{E73E2B2F-57FD-4400-9962-86E7BBC27D7E}" srcOrd="1" destOrd="0" presId="urn:microsoft.com/office/officeart/2005/8/layout/bList2#1"/>
    <dgm:cxn modelId="{912D86D4-3034-4370-B1B3-E9BB8B1266C4}" type="presParOf" srcId="{87C97F54-9AA9-4373-9732-6215E5958D23}" destId="{C0FF3C47-1B80-4923-A0A8-4ECCE9B703AB}" srcOrd="2" destOrd="0" presId="urn:microsoft.com/office/officeart/2005/8/layout/bList2#1"/>
    <dgm:cxn modelId="{F31E13EF-8792-454A-8F32-474F44F9E12F}" type="presParOf" srcId="{87C97F54-9AA9-4373-9732-6215E5958D23}" destId="{98D1C234-E616-47D6-8D09-C22896D5284B}" srcOrd="3" destOrd="0" presId="urn:microsoft.com/office/officeart/2005/8/layout/bList2#1"/>
    <dgm:cxn modelId="{A43E5197-A18B-48CF-A4D4-4F1E55760C24}" type="presParOf" srcId="{06F160C4-EFB4-4206-BFB7-394E3C1EAACC}" destId="{B2B4B946-B293-4EFF-8005-58FE1B22D71C}" srcOrd="1" destOrd="0" presId="urn:microsoft.com/office/officeart/2005/8/layout/bList2#1"/>
    <dgm:cxn modelId="{0764586B-CECE-49BF-A277-0ACBD2E10DF8}" type="presParOf" srcId="{06F160C4-EFB4-4206-BFB7-394E3C1EAACC}" destId="{4EA30F81-7E38-4BAF-BA89-DB9E3BDAA207}" srcOrd="2" destOrd="0" presId="urn:microsoft.com/office/officeart/2005/8/layout/bList2#1"/>
    <dgm:cxn modelId="{0A611967-A3F3-45ED-888A-4E0E8F240D7B}" type="presParOf" srcId="{4EA30F81-7E38-4BAF-BA89-DB9E3BDAA207}" destId="{82FCBB02-6B4C-463B-A43F-D4F0BC4395DC}" srcOrd="0" destOrd="0" presId="urn:microsoft.com/office/officeart/2005/8/layout/bList2#1"/>
    <dgm:cxn modelId="{E472D44E-6AD5-43E0-8590-C50CD027515F}" type="presParOf" srcId="{4EA30F81-7E38-4BAF-BA89-DB9E3BDAA207}" destId="{7DF6B175-C457-497C-B0FB-6B504EE26A11}" srcOrd="1" destOrd="0" presId="urn:microsoft.com/office/officeart/2005/8/layout/bList2#1"/>
    <dgm:cxn modelId="{3E1267F1-8CE8-4143-82B8-B6930C82A04C}" type="presParOf" srcId="{4EA30F81-7E38-4BAF-BA89-DB9E3BDAA207}" destId="{2066A52B-2FB2-42F1-99AB-A22514E3CFE2}" srcOrd="2" destOrd="0" presId="urn:microsoft.com/office/officeart/2005/8/layout/bList2#1"/>
    <dgm:cxn modelId="{4DA22D77-1BB8-4D49-8F50-B25B1695D706}" type="presParOf" srcId="{4EA30F81-7E38-4BAF-BA89-DB9E3BDAA207}" destId="{28C49948-715F-4120-8B2E-F777065C0D8F}" srcOrd="3" destOrd="0" presId="urn:microsoft.com/office/officeart/2005/8/layout/bList2#1"/>
    <dgm:cxn modelId="{B2971C0B-5032-4E51-9D34-5BFEC449D385}" type="presParOf" srcId="{06F160C4-EFB4-4206-BFB7-394E3C1EAACC}" destId="{0CB05BDB-FAC9-414A-BF86-53C62DD205F3}" srcOrd="3" destOrd="0" presId="urn:microsoft.com/office/officeart/2005/8/layout/bList2#1"/>
    <dgm:cxn modelId="{A55FC328-48EA-4A71-B643-45F30A6890C6}" type="presParOf" srcId="{06F160C4-EFB4-4206-BFB7-394E3C1EAACC}" destId="{B3778DCF-F664-4B6F-B900-BE0AAE3FCF4F}" srcOrd="4" destOrd="0" presId="urn:microsoft.com/office/officeart/2005/8/layout/bList2#1"/>
    <dgm:cxn modelId="{7FFEFDB4-9864-4211-88D4-78FE598AA8A0}" type="presParOf" srcId="{B3778DCF-F664-4B6F-B900-BE0AAE3FCF4F}" destId="{E940AF7A-2830-426E-9CFB-862B5C94067A}" srcOrd="0" destOrd="0" presId="urn:microsoft.com/office/officeart/2005/8/layout/bList2#1"/>
    <dgm:cxn modelId="{99321B5E-8495-4A1D-AB8A-C82D42254AC6}" type="presParOf" srcId="{B3778DCF-F664-4B6F-B900-BE0AAE3FCF4F}" destId="{370D7C58-CD71-4436-B582-8729FD969EE3}" srcOrd="1" destOrd="0" presId="urn:microsoft.com/office/officeart/2005/8/layout/bList2#1"/>
    <dgm:cxn modelId="{C1DB00AB-E29C-480C-9D34-3CB733DE3927}" type="presParOf" srcId="{B3778DCF-F664-4B6F-B900-BE0AAE3FCF4F}" destId="{50D2DB21-9114-42EF-8DA3-90D7B59944F1}" srcOrd="2" destOrd="0" presId="urn:microsoft.com/office/officeart/2005/8/layout/bList2#1"/>
    <dgm:cxn modelId="{7E24859A-396F-468A-B88E-C37A4C3F1939}" type="presParOf" srcId="{B3778DCF-F664-4B6F-B900-BE0AAE3FCF4F}" destId="{924FEA8E-CD9E-42DD-95FF-5650F180D743}" srcOrd="3" destOrd="0" presId="urn:microsoft.com/office/officeart/2005/8/layout/bList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56F97CB-9080-4F01-8455-06691E2E039E}" type="doc">
      <dgm:prSet loTypeId="urn:microsoft.com/office/officeart/2005/8/layout/radial6" loCatId="cycl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869A87E6-930E-4776-957C-7E6E000CAE77}">
      <dgm:prSet phldrT="[Text]"/>
      <dgm:spPr/>
      <dgm:t>
        <a:bodyPr/>
        <a:lstStyle/>
        <a:p>
          <a:r>
            <a:rPr lang="en-US" dirty="0" smtClean="0"/>
            <a:t>GRAFIK</a:t>
          </a:r>
          <a:endParaRPr lang="en-US" dirty="0"/>
        </a:p>
      </dgm:t>
    </dgm:pt>
    <dgm:pt modelId="{A2507C57-87D8-4D84-A5AC-0CA5E0B0BADB}" type="parTrans" cxnId="{D7DB2FA8-231F-4569-BF80-073C92E6BBD3}">
      <dgm:prSet/>
      <dgm:spPr/>
      <dgm:t>
        <a:bodyPr/>
        <a:lstStyle/>
        <a:p>
          <a:endParaRPr lang="en-US"/>
        </a:p>
      </dgm:t>
    </dgm:pt>
    <dgm:pt modelId="{1D30A168-DF2B-4B16-A440-402FDA4D0A18}" type="sibTrans" cxnId="{D7DB2FA8-231F-4569-BF80-073C92E6BBD3}">
      <dgm:prSet/>
      <dgm:spPr/>
      <dgm:t>
        <a:bodyPr/>
        <a:lstStyle/>
        <a:p>
          <a:endParaRPr lang="en-US"/>
        </a:p>
      </dgm:t>
    </dgm:pt>
    <dgm:pt modelId="{9BC32007-73EC-4917-AA4A-3C2B9D07163A}">
      <dgm:prSet phldrT="[Text]"/>
      <dgm:spPr/>
      <dgm:t>
        <a:bodyPr/>
        <a:lstStyle/>
        <a:p>
          <a:r>
            <a:rPr lang="en-US" dirty="0" err="1" smtClean="0"/>
            <a:t>lukisan</a:t>
          </a:r>
          <a:endParaRPr lang="en-US" dirty="0"/>
        </a:p>
      </dgm:t>
    </dgm:pt>
    <dgm:pt modelId="{F6CD4533-E5B5-455D-BDE0-5A0066E80182}" type="parTrans" cxnId="{C07D6018-2CD0-45B7-B5B6-30FBB69F16F7}">
      <dgm:prSet/>
      <dgm:spPr/>
      <dgm:t>
        <a:bodyPr/>
        <a:lstStyle/>
        <a:p>
          <a:endParaRPr lang="en-US"/>
        </a:p>
      </dgm:t>
    </dgm:pt>
    <dgm:pt modelId="{5A91B4AC-9608-4489-B949-C9F66C2FFDA6}" type="sibTrans" cxnId="{C07D6018-2CD0-45B7-B5B6-30FBB69F16F7}">
      <dgm:prSet/>
      <dgm:spPr/>
      <dgm:t>
        <a:bodyPr/>
        <a:lstStyle/>
        <a:p>
          <a:endParaRPr lang="en-US"/>
        </a:p>
      </dgm:t>
    </dgm:pt>
    <dgm:pt modelId="{7391EC8E-EE49-43CE-9813-6A50BDA0E3FA}">
      <dgm:prSet phldrT="[Text]"/>
      <dgm:spPr/>
      <dgm:t>
        <a:bodyPr/>
        <a:lstStyle/>
        <a:p>
          <a:r>
            <a:rPr lang="en-US" dirty="0" err="1" smtClean="0"/>
            <a:t>carta</a:t>
          </a:r>
          <a:endParaRPr lang="en-US" dirty="0"/>
        </a:p>
      </dgm:t>
    </dgm:pt>
    <dgm:pt modelId="{AADC9916-9B14-4581-B2D9-CCF17AEA37EE}" type="parTrans" cxnId="{65F86C47-66C2-455E-B6A1-3C584DAEEC2E}">
      <dgm:prSet/>
      <dgm:spPr/>
      <dgm:t>
        <a:bodyPr/>
        <a:lstStyle/>
        <a:p>
          <a:endParaRPr lang="en-US"/>
        </a:p>
      </dgm:t>
    </dgm:pt>
    <dgm:pt modelId="{17E67770-386B-4905-9830-B4900D2F0A7B}" type="sibTrans" cxnId="{65F86C47-66C2-455E-B6A1-3C584DAEEC2E}">
      <dgm:prSet/>
      <dgm:spPr/>
      <dgm:t>
        <a:bodyPr/>
        <a:lstStyle/>
        <a:p>
          <a:endParaRPr lang="en-US"/>
        </a:p>
      </dgm:t>
    </dgm:pt>
    <dgm:pt modelId="{404D2BB0-C5CE-4A17-BADB-8A8EF506E2C2}">
      <dgm:prSet phldrT="[Text]"/>
      <dgm:spPr/>
      <dgm:t>
        <a:bodyPr/>
        <a:lstStyle/>
        <a:p>
          <a:r>
            <a:rPr lang="en-US" dirty="0" err="1" smtClean="0"/>
            <a:t>graf</a:t>
          </a:r>
          <a:endParaRPr lang="en-US" dirty="0"/>
        </a:p>
      </dgm:t>
    </dgm:pt>
    <dgm:pt modelId="{44FC173C-B128-4F96-A96F-5ADC55B57612}" type="parTrans" cxnId="{D811E7CB-AEC8-4C89-8A20-7A7ABE49B7C3}">
      <dgm:prSet/>
      <dgm:spPr/>
      <dgm:t>
        <a:bodyPr/>
        <a:lstStyle/>
        <a:p>
          <a:endParaRPr lang="en-US"/>
        </a:p>
      </dgm:t>
    </dgm:pt>
    <dgm:pt modelId="{8837FD69-5900-4DE0-B701-8FB7EC80905A}" type="sibTrans" cxnId="{D811E7CB-AEC8-4C89-8A20-7A7ABE49B7C3}">
      <dgm:prSet/>
      <dgm:spPr/>
      <dgm:t>
        <a:bodyPr/>
        <a:lstStyle/>
        <a:p>
          <a:endParaRPr lang="en-US"/>
        </a:p>
      </dgm:t>
    </dgm:pt>
    <dgm:pt modelId="{B6A92F5C-DCC7-4BD4-B95A-2CA610CE00EA}">
      <dgm:prSet phldrT="[Text]"/>
      <dgm:spPr/>
      <dgm:t>
        <a:bodyPr/>
        <a:lstStyle/>
        <a:p>
          <a:r>
            <a:rPr lang="en-US" dirty="0" err="1" smtClean="0"/>
            <a:t>kartun</a:t>
          </a:r>
          <a:endParaRPr lang="en-US" dirty="0"/>
        </a:p>
      </dgm:t>
    </dgm:pt>
    <dgm:pt modelId="{103C1365-3987-4FDD-9295-B33E90B62E9D}" type="parTrans" cxnId="{74F4EBEB-8A54-4E5A-A5D0-A58E2D9D4B7C}">
      <dgm:prSet/>
      <dgm:spPr/>
      <dgm:t>
        <a:bodyPr/>
        <a:lstStyle/>
        <a:p>
          <a:endParaRPr lang="en-US"/>
        </a:p>
      </dgm:t>
    </dgm:pt>
    <dgm:pt modelId="{C08BBE3E-1436-422E-A6F1-C4D48CD2A1C2}" type="sibTrans" cxnId="{74F4EBEB-8A54-4E5A-A5D0-A58E2D9D4B7C}">
      <dgm:prSet/>
      <dgm:spPr/>
      <dgm:t>
        <a:bodyPr/>
        <a:lstStyle/>
        <a:p>
          <a:endParaRPr lang="en-US"/>
        </a:p>
      </dgm:t>
    </dgm:pt>
    <dgm:pt modelId="{1153EEAB-B6F9-4C5A-AFBD-720EEF9AE39E}">
      <dgm:prSet/>
      <dgm:spPr/>
      <dgm:t>
        <a:bodyPr/>
        <a:lstStyle/>
        <a:p>
          <a:r>
            <a:rPr lang="en-US" dirty="0" smtClean="0"/>
            <a:t>poster</a:t>
          </a:r>
          <a:endParaRPr lang="en-US" dirty="0"/>
        </a:p>
      </dgm:t>
    </dgm:pt>
    <dgm:pt modelId="{F5CAC642-1D82-4A19-9BA9-4EB1FA1B2AAA}" type="parTrans" cxnId="{D93B5C20-FEAF-4406-8DCB-D55638A8B3B8}">
      <dgm:prSet/>
      <dgm:spPr/>
      <dgm:t>
        <a:bodyPr/>
        <a:lstStyle/>
        <a:p>
          <a:endParaRPr lang="en-US"/>
        </a:p>
      </dgm:t>
    </dgm:pt>
    <dgm:pt modelId="{D9DF80E7-EEFA-48F6-A74A-068F6D9C01A6}" type="sibTrans" cxnId="{D93B5C20-FEAF-4406-8DCB-D55638A8B3B8}">
      <dgm:prSet/>
      <dgm:spPr/>
      <dgm:t>
        <a:bodyPr/>
        <a:lstStyle/>
        <a:p>
          <a:endParaRPr lang="en-US"/>
        </a:p>
      </dgm:t>
    </dgm:pt>
    <dgm:pt modelId="{CB4B48AA-627F-4EA5-9980-2028E764E291}" type="pres">
      <dgm:prSet presAssocID="{456F97CB-9080-4F01-8455-06691E2E039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77631F1-51C1-49ED-8872-F006754D1E64}" type="pres">
      <dgm:prSet presAssocID="{869A87E6-930E-4776-957C-7E6E000CAE77}" presName="centerShape" presStyleLbl="node0" presStyleIdx="0" presStyleCnt="1"/>
      <dgm:spPr/>
      <dgm:t>
        <a:bodyPr/>
        <a:lstStyle/>
        <a:p>
          <a:endParaRPr lang="en-US"/>
        </a:p>
      </dgm:t>
    </dgm:pt>
    <dgm:pt modelId="{671755E5-5EDE-487E-9C99-D92F2EDD7579}" type="pres">
      <dgm:prSet presAssocID="{9BC32007-73EC-4917-AA4A-3C2B9D07163A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CD6C95-0E77-4A2F-878B-05E660A99DED}" type="pres">
      <dgm:prSet presAssocID="{9BC32007-73EC-4917-AA4A-3C2B9D07163A}" presName="dummy" presStyleCnt="0"/>
      <dgm:spPr/>
    </dgm:pt>
    <dgm:pt modelId="{E0CC3651-909A-4626-9E41-CD431DC92533}" type="pres">
      <dgm:prSet presAssocID="{5A91B4AC-9608-4489-B949-C9F66C2FFDA6}" presName="sibTrans" presStyleLbl="sibTrans2D1" presStyleIdx="0" presStyleCnt="5"/>
      <dgm:spPr/>
      <dgm:t>
        <a:bodyPr/>
        <a:lstStyle/>
        <a:p>
          <a:endParaRPr lang="en-US"/>
        </a:p>
      </dgm:t>
    </dgm:pt>
    <dgm:pt modelId="{80BF8752-8F6F-4EAE-B904-C06E0AC5F51D}" type="pres">
      <dgm:prSet presAssocID="{7391EC8E-EE49-43CE-9813-6A50BDA0E3FA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DE6FE5-E4FC-4E78-A6DC-EEB775A67FB4}" type="pres">
      <dgm:prSet presAssocID="{7391EC8E-EE49-43CE-9813-6A50BDA0E3FA}" presName="dummy" presStyleCnt="0"/>
      <dgm:spPr/>
    </dgm:pt>
    <dgm:pt modelId="{F139B59B-E265-4567-AD9D-18C4D0F52B28}" type="pres">
      <dgm:prSet presAssocID="{17E67770-386B-4905-9830-B4900D2F0A7B}" presName="sibTrans" presStyleLbl="sibTrans2D1" presStyleIdx="1" presStyleCnt="5"/>
      <dgm:spPr/>
      <dgm:t>
        <a:bodyPr/>
        <a:lstStyle/>
        <a:p>
          <a:endParaRPr lang="en-US"/>
        </a:p>
      </dgm:t>
    </dgm:pt>
    <dgm:pt modelId="{D8F85580-D458-47F7-89B6-2E1D8C3A162F}" type="pres">
      <dgm:prSet presAssocID="{404D2BB0-C5CE-4A17-BADB-8A8EF506E2C2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B28F15-A87E-40F3-936D-4F74BC9CC30E}" type="pres">
      <dgm:prSet presAssocID="{404D2BB0-C5CE-4A17-BADB-8A8EF506E2C2}" presName="dummy" presStyleCnt="0"/>
      <dgm:spPr/>
    </dgm:pt>
    <dgm:pt modelId="{85EC2409-838B-4D38-B3B4-86714E4D1704}" type="pres">
      <dgm:prSet presAssocID="{8837FD69-5900-4DE0-B701-8FB7EC80905A}" presName="sibTrans" presStyleLbl="sibTrans2D1" presStyleIdx="2" presStyleCnt="5"/>
      <dgm:spPr/>
      <dgm:t>
        <a:bodyPr/>
        <a:lstStyle/>
        <a:p>
          <a:endParaRPr lang="en-US"/>
        </a:p>
      </dgm:t>
    </dgm:pt>
    <dgm:pt modelId="{D91463E1-264B-48E6-848A-4AE289E63AE3}" type="pres">
      <dgm:prSet presAssocID="{B6A92F5C-DCC7-4BD4-B95A-2CA610CE00EA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AFFFAE-33AE-474A-A422-E4D2FF4355E5}" type="pres">
      <dgm:prSet presAssocID="{B6A92F5C-DCC7-4BD4-B95A-2CA610CE00EA}" presName="dummy" presStyleCnt="0"/>
      <dgm:spPr/>
    </dgm:pt>
    <dgm:pt modelId="{757616C1-1085-46A3-860A-187530E4DBFB}" type="pres">
      <dgm:prSet presAssocID="{C08BBE3E-1436-422E-A6F1-C4D48CD2A1C2}" presName="sibTrans" presStyleLbl="sibTrans2D1" presStyleIdx="3" presStyleCnt="5"/>
      <dgm:spPr/>
      <dgm:t>
        <a:bodyPr/>
        <a:lstStyle/>
        <a:p>
          <a:endParaRPr lang="en-US"/>
        </a:p>
      </dgm:t>
    </dgm:pt>
    <dgm:pt modelId="{DD984B87-D63C-4E33-A064-9341632338D6}" type="pres">
      <dgm:prSet presAssocID="{1153EEAB-B6F9-4C5A-AFBD-720EEF9AE39E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938B93-ADC9-42E2-A268-13F8D394AC94}" type="pres">
      <dgm:prSet presAssocID="{1153EEAB-B6F9-4C5A-AFBD-720EEF9AE39E}" presName="dummy" presStyleCnt="0"/>
      <dgm:spPr/>
    </dgm:pt>
    <dgm:pt modelId="{7582E8D4-8467-4EAB-9D94-086F5E973A82}" type="pres">
      <dgm:prSet presAssocID="{D9DF80E7-EEFA-48F6-A74A-068F6D9C01A6}" presName="sibTrans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C07D6018-2CD0-45B7-B5B6-30FBB69F16F7}" srcId="{869A87E6-930E-4776-957C-7E6E000CAE77}" destId="{9BC32007-73EC-4917-AA4A-3C2B9D07163A}" srcOrd="0" destOrd="0" parTransId="{F6CD4533-E5B5-455D-BDE0-5A0066E80182}" sibTransId="{5A91B4AC-9608-4489-B949-C9F66C2FFDA6}"/>
    <dgm:cxn modelId="{7EEDDEA0-A8F1-4570-913C-035DA760FB1C}" type="presOf" srcId="{5A91B4AC-9608-4489-B949-C9F66C2FFDA6}" destId="{E0CC3651-909A-4626-9E41-CD431DC92533}" srcOrd="0" destOrd="0" presId="urn:microsoft.com/office/officeart/2005/8/layout/radial6"/>
    <dgm:cxn modelId="{354F92E7-9C07-4CF6-ACC3-AAFD98E04364}" type="presOf" srcId="{D9DF80E7-EEFA-48F6-A74A-068F6D9C01A6}" destId="{7582E8D4-8467-4EAB-9D94-086F5E973A82}" srcOrd="0" destOrd="0" presId="urn:microsoft.com/office/officeart/2005/8/layout/radial6"/>
    <dgm:cxn modelId="{D7DB2FA8-231F-4569-BF80-073C92E6BBD3}" srcId="{456F97CB-9080-4F01-8455-06691E2E039E}" destId="{869A87E6-930E-4776-957C-7E6E000CAE77}" srcOrd="0" destOrd="0" parTransId="{A2507C57-87D8-4D84-A5AC-0CA5E0B0BADB}" sibTransId="{1D30A168-DF2B-4B16-A440-402FDA4D0A18}"/>
    <dgm:cxn modelId="{E599AE1F-BA52-4218-BC50-E7E97AFE703F}" type="presOf" srcId="{456F97CB-9080-4F01-8455-06691E2E039E}" destId="{CB4B48AA-627F-4EA5-9980-2028E764E291}" srcOrd="0" destOrd="0" presId="urn:microsoft.com/office/officeart/2005/8/layout/radial6"/>
    <dgm:cxn modelId="{D19E953C-EEDA-4D13-B3EB-EDE38433434A}" type="presOf" srcId="{C08BBE3E-1436-422E-A6F1-C4D48CD2A1C2}" destId="{757616C1-1085-46A3-860A-187530E4DBFB}" srcOrd="0" destOrd="0" presId="urn:microsoft.com/office/officeart/2005/8/layout/radial6"/>
    <dgm:cxn modelId="{D811E7CB-AEC8-4C89-8A20-7A7ABE49B7C3}" srcId="{869A87E6-930E-4776-957C-7E6E000CAE77}" destId="{404D2BB0-C5CE-4A17-BADB-8A8EF506E2C2}" srcOrd="2" destOrd="0" parTransId="{44FC173C-B128-4F96-A96F-5ADC55B57612}" sibTransId="{8837FD69-5900-4DE0-B701-8FB7EC80905A}"/>
    <dgm:cxn modelId="{67F73EEE-454E-4073-AE62-8A73230FD5FD}" type="presOf" srcId="{9BC32007-73EC-4917-AA4A-3C2B9D07163A}" destId="{671755E5-5EDE-487E-9C99-D92F2EDD7579}" srcOrd="0" destOrd="0" presId="urn:microsoft.com/office/officeart/2005/8/layout/radial6"/>
    <dgm:cxn modelId="{6C0C4196-D69F-43F3-96F2-5C776AA36A1E}" type="presOf" srcId="{869A87E6-930E-4776-957C-7E6E000CAE77}" destId="{677631F1-51C1-49ED-8872-F006754D1E64}" srcOrd="0" destOrd="0" presId="urn:microsoft.com/office/officeart/2005/8/layout/radial6"/>
    <dgm:cxn modelId="{F3470BC8-95A7-4989-BB24-1F8A6F0E6035}" type="presOf" srcId="{8837FD69-5900-4DE0-B701-8FB7EC80905A}" destId="{85EC2409-838B-4D38-B3B4-86714E4D1704}" srcOrd="0" destOrd="0" presId="urn:microsoft.com/office/officeart/2005/8/layout/radial6"/>
    <dgm:cxn modelId="{5F60158C-566D-475F-B3C4-E860AB883336}" type="presOf" srcId="{B6A92F5C-DCC7-4BD4-B95A-2CA610CE00EA}" destId="{D91463E1-264B-48E6-848A-4AE289E63AE3}" srcOrd="0" destOrd="0" presId="urn:microsoft.com/office/officeart/2005/8/layout/radial6"/>
    <dgm:cxn modelId="{D93B5C20-FEAF-4406-8DCB-D55638A8B3B8}" srcId="{869A87E6-930E-4776-957C-7E6E000CAE77}" destId="{1153EEAB-B6F9-4C5A-AFBD-720EEF9AE39E}" srcOrd="4" destOrd="0" parTransId="{F5CAC642-1D82-4A19-9BA9-4EB1FA1B2AAA}" sibTransId="{D9DF80E7-EEFA-48F6-A74A-068F6D9C01A6}"/>
    <dgm:cxn modelId="{A6388310-E98D-41C8-92A2-4F65A94DD52C}" type="presOf" srcId="{7391EC8E-EE49-43CE-9813-6A50BDA0E3FA}" destId="{80BF8752-8F6F-4EAE-B904-C06E0AC5F51D}" srcOrd="0" destOrd="0" presId="urn:microsoft.com/office/officeart/2005/8/layout/radial6"/>
    <dgm:cxn modelId="{FB253B9C-55E8-4388-8239-A17100748B54}" type="presOf" srcId="{404D2BB0-C5CE-4A17-BADB-8A8EF506E2C2}" destId="{D8F85580-D458-47F7-89B6-2E1D8C3A162F}" srcOrd="0" destOrd="0" presId="urn:microsoft.com/office/officeart/2005/8/layout/radial6"/>
    <dgm:cxn modelId="{74F4EBEB-8A54-4E5A-A5D0-A58E2D9D4B7C}" srcId="{869A87E6-930E-4776-957C-7E6E000CAE77}" destId="{B6A92F5C-DCC7-4BD4-B95A-2CA610CE00EA}" srcOrd="3" destOrd="0" parTransId="{103C1365-3987-4FDD-9295-B33E90B62E9D}" sibTransId="{C08BBE3E-1436-422E-A6F1-C4D48CD2A1C2}"/>
    <dgm:cxn modelId="{E9207573-BED3-4C94-A85F-73EEE56B0862}" type="presOf" srcId="{1153EEAB-B6F9-4C5A-AFBD-720EEF9AE39E}" destId="{DD984B87-D63C-4E33-A064-9341632338D6}" srcOrd="0" destOrd="0" presId="urn:microsoft.com/office/officeart/2005/8/layout/radial6"/>
    <dgm:cxn modelId="{65F86C47-66C2-455E-B6A1-3C584DAEEC2E}" srcId="{869A87E6-930E-4776-957C-7E6E000CAE77}" destId="{7391EC8E-EE49-43CE-9813-6A50BDA0E3FA}" srcOrd="1" destOrd="0" parTransId="{AADC9916-9B14-4581-B2D9-CCF17AEA37EE}" sibTransId="{17E67770-386B-4905-9830-B4900D2F0A7B}"/>
    <dgm:cxn modelId="{8C7FFC53-D6A1-42B1-B91B-6B359A9F2C1A}" type="presOf" srcId="{17E67770-386B-4905-9830-B4900D2F0A7B}" destId="{F139B59B-E265-4567-AD9D-18C4D0F52B28}" srcOrd="0" destOrd="0" presId="urn:microsoft.com/office/officeart/2005/8/layout/radial6"/>
    <dgm:cxn modelId="{E1F1E45A-B5E6-4C07-A482-959B5B8D191B}" type="presParOf" srcId="{CB4B48AA-627F-4EA5-9980-2028E764E291}" destId="{677631F1-51C1-49ED-8872-F006754D1E64}" srcOrd="0" destOrd="0" presId="urn:microsoft.com/office/officeart/2005/8/layout/radial6"/>
    <dgm:cxn modelId="{801B3B3E-4198-4BBF-8263-1D3D9E546285}" type="presParOf" srcId="{CB4B48AA-627F-4EA5-9980-2028E764E291}" destId="{671755E5-5EDE-487E-9C99-D92F2EDD7579}" srcOrd="1" destOrd="0" presId="urn:microsoft.com/office/officeart/2005/8/layout/radial6"/>
    <dgm:cxn modelId="{2773415C-F0D4-45CA-81D1-AF767D7561BB}" type="presParOf" srcId="{CB4B48AA-627F-4EA5-9980-2028E764E291}" destId="{3ECD6C95-0E77-4A2F-878B-05E660A99DED}" srcOrd="2" destOrd="0" presId="urn:microsoft.com/office/officeart/2005/8/layout/radial6"/>
    <dgm:cxn modelId="{718748E2-E1BF-453F-B7E4-B7206939CCEB}" type="presParOf" srcId="{CB4B48AA-627F-4EA5-9980-2028E764E291}" destId="{E0CC3651-909A-4626-9E41-CD431DC92533}" srcOrd="3" destOrd="0" presId="urn:microsoft.com/office/officeart/2005/8/layout/radial6"/>
    <dgm:cxn modelId="{616595EA-A11B-4AA3-9C58-B89D54417088}" type="presParOf" srcId="{CB4B48AA-627F-4EA5-9980-2028E764E291}" destId="{80BF8752-8F6F-4EAE-B904-C06E0AC5F51D}" srcOrd="4" destOrd="0" presId="urn:microsoft.com/office/officeart/2005/8/layout/radial6"/>
    <dgm:cxn modelId="{0DC4A28B-4012-432E-BBD7-35020EED0F6F}" type="presParOf" srcId="{CB4B48AA-627F-4EA5-9980-2028E764E291}" destId="{F2DE6FE5-E4FC-4E78-A6DC-EEB775A67FB4}" srcOrd="5" destOrd="0" presId="urn:microsoft.com/office/officeart/2005/8/layout/radial6"/>
    <dgm:cxn modelId="{63D0E5DA-75D8-4F4F-9D1F-0A8990A1F84F}" type="presParOf" srcId="{CB4B48AA-627F-4EA5-9980-2028E764E291}" destId="{F139B59B-E265-4567-AD9D-18C4D0F52B28}" srcOrd="6" destOrd="0" presId="urn:microsoft.com/office/officeart/2005/8/layout/radial6"/>
    <dgm:cxn modelId="{96626C57-75A2-4205-9FC7-DE3E79AF2FE8}" type="presParOf" srcId="{CB4B48AA-627F-4EA5-9980-2028E764E291}" destId="{D8F85580-D458-47F7-89B6-2E1D8C3A162F}" srcOrd="7" destOrd="0" presId="urn:microsoft.com/office/officeart/2005/8/layout/radial6"/>
    <dgm:cxn modelId="{F7267F56-D093-4825-909D-FE5F6CE28719}" type="presParOf" srcId="{CB4B48AA-627F-4EA5-9980-2028E764E291}" destId="{1EB28F15-A87E-40F3-936D-4F74BC9CC30E}" srcOrd="8" destOrd="0" presId="urn:microsoft.com/office/officeart/2005/8/layout/radial6"/>
    <dgm:cxn modelId="{3C6E24DE-B8CD-41F1-9073-47C9EF9607F9}" type="presParOf" srcId="{CB4B48AA-627F-4EA5-9980-2028E764E291}" destId="{85EC2409-838B-4D38-B3B4-86714E4D1704}" srcOrd="9" destOrd="0" presId="urn:microsoft.com/office/officeart/2005/8/layout/radial6"/>
    <dgm:cxn modelId="{F9D83553-BCE5-4F9F-AEC9-9FE43BBBC30F}" type="presParOf" srcId="{CB4B48AA-627F-4EA5-9980-2028E764E291}" destId="{D91463E1-264B-48E6-848A-4AE289E63AE3}" srcOrd="10" destOrd="0" presId="urn:microsoft.com/office/officeart/2005/8/layout/radial6"/>
    <dgm:cxn modelId="{55B07060-A916-4E74-A5D6-A62A500ADF98}" type="presParOf" srcId="{CB4B48AA-627F-4EA5-9980-2028E764E291}" destId="{7DAFFFAE-33AE-474A-A422-E4D2FF4355E5}" srcOrd="11" destOrd="0" presId="urn:microsoft.com/office/officeart/2005/8/layout/radial6"/>
    <dgm:cxn modelId="{561B4923-4FEF-4A8F-B264-DC6A152E3925}" type="presParOf" srcId="{CB4B48AA-627F-4EA5-9980-2028E764E291}" destId="{757616C1-1085-46A3-860A-187530E4DBFB}" srcOrd="12" destOrd="0" presId="urn:microsoft.com/office/officeart/2005/8/layout/radial6"/>
    <dgm:cxn modelId="{A213B38B-9158-41D1-8C19-9D315F345491}" type="presParOf" srcId="{CB4B48AA-627F-4EA5-9980-2028E764E291}" destId="{DD984B87-D63C-4E33-A064-9341632338D6}" srcOrd="13" destOrd="0" presId="urn:microsoft.com/office/officeart/2005/8/layout/radial6"/>
    <dgm:cxn modelId="{327B289A-5B40-4CF8-A357-8BC65CBFB370}" type="presParOf" srcId="{CB4B48AA-627F-4EA5-9980-2028E764E291}" destId="{23938B93-ADC9-42E2-A268-13F8D394AC94}" srcOrd="14" destOrd="0" presId="urn:microsoft.com/office/officeart/2005/8/layout/radial6"/>
    <dgm:cxn modelId="{0C5AEAF6-8AB6-488A-BCA6-6F0790AA3AAB}" type="presParOf" srcId="{CB4B48AA-627F-4EA5-9980-2028E764E291}" destId="{7582E8D4-8467-4EAB-9D94-086F5E973A82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D5A35AD-AA8C-4386-A1E9-48521F913043}" type="doc">
      <dgm:prSet loTypeId="urn:microsoft.com/office/officeart/2005/8/layout/radial5" loCatId="cycle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D663CC88-C234-477B-B363-7B9C8D8CAB23}">
      <dgm:prSet phldrT="[Text]" custT="1"/>
      <dgm:spPr/>
      <dgm:t>
        <a:bodyPr/>
        <a:lstStyle/>
        <a:p>
          <a:r>
            <a:rPr lang="en-US" sz="4000" dirty="0" smtClean="0">
              <a:latin typeface="Calibri" pitchFamily="34" charset="0"/>
            </a:rPr>
            <a:t>3D</a:t>
          </a:r>
          <a:endParaRPr lang="en-US" sz="4000" dirty="0">
            <a:latin typeface="Calibri" pitchFamily="34" charset="0"/>
          </a:endParaRPr>
        </a:p>
      </dgm:t>
    </dgm:pt>
    <dgm:pt modelId="{48356956-CF39-412F-82BA-9A627163AE56}" type="parTrans" cxnId="{B69323C0-7304-44D2-8D2A-43AF304AA813}">
      <dgm:prSet/>
      <dgm:spPr/>
      <dgm:t>
        <a:bodyPr/>
        <a:lstStyle/>
        <a:p>
          <a:endParaRPr lang="en-US" sz="2400">
            <a:latin typeface="Calibri" pitchFamily="34" charset="0"/>
          </a:endParaRPr>
        </a:p>
      </dgm:t>
    </dgm:pt>
    <dgm:pt modelId="{46A7F39E-3487-411A-9973-CCD86378FB3E}" type="sibTrans" cxnId="{B69323C0-7304-44D2-8D2A-43AF304AA813}">
      <dgm:prSet/>
      <dgm:spPr/>
      <dgm:t>
        <a:bodyPr/>
        <a:lstStyle/>
        <a:p>
          <a:endParaRPr lang="en-US" sz="2400">
            <a:latin typeface="Calibri" pitchFamily="34" charset="0"/>
          </a:endParaRPr>
        </a:p>
      </dgm:t>
    </dgm:pt>
    <dgm:pt modelId="{5CB3FD39-217B-417D-A036-67793ADA3F66}">
      <dgm:prSet phldrT="[Text]" custT="1"/>
      <dgm:spPr/>
      <dgm:t>
        <a:bodyPr/>
        <a:lstStyle/>
        <a:p>
          <a:r>
            <a:rPr lang="en-US" sz="2400" dirty="0" smtClean="0">
              <a:latin typeface="Calibri" pitchFamily="34" charset="0"/>
            </a:rPr>
            <a:t>Diorama</a:t>
          </a:r>
          <a:endParaRPr lang="en-US" sz="2400" dirty="0">
            <a:latin typeface="Calibri" pitchFamily="34" charset="0"/>
          </a:endParaRPr>
        </a:p>
      </dgm:t>
    </dgm:pt>
    <dgm:pt modelId="{7321E005-695C-46C3-A458-14B15D041E57}" type="parTrans" cxnId="{4B44096C-F78F-42B3-B398-D51106921425}">
      <dgm:prSet custT="1"/>
      <dgm:spPr>
        <a:solidFill>
          <a:srgbClr val="0070C0"/>
        </a:solidFill>
      </dgm:spPr>
      <dgm:t>
        <a:bodyPr/>
        <a:lstStyle/>
        <a:p>
          <a:endParaRPr lang="en-US" sz="2400">
            <a:latin typeface="Calibri" pitchFamily="34" charset="0"/>
          </a:endParaRPr>
        </a:p>
      </dgm:t>
    </dgm:pt>
    <dgm:pt modelId="{07805230-6F9F-4FF7-83EA-DE849D7243A6}" type="sibTrans" cxnId="{4B44096C-F78F-42B3-B398-D51106921425}">
      <dgm:prSet/>
      <dgm:spPr/>
      <dgm:t>
        <a:bodyPr/>
        <a:lstStyle/>
        <a:p>
          <a:endParaRPr lang="en-US" sz="2400">
            <a:latin typeface="Calibri" pitchFamily="34" charset="0"/>
          </a:endParaRPr>
        </a:p>
      </dgm:t>
    </dgm:pt>
    <dgm:pt modelId="{9FC26FC8-09A8-43D6-92E8-232010C8C121}">
      <dgm:prSet phldrT="[Text]" custT="1"/>
      <dgm:spPr/>
      <dgm:t>
        <a:bodyPr/>
        <a:lstStyle/>
        <a:p>
          <a:r>
            <a:rPr lang="en-US" sz="2400" dirty="0" err="1" smtClean="0">
              <a:latin typeface="Calibri" pitchFamily="34" charset="0"/>
            </a:rPr>
            <a:t>Topeng</a:t>
          </a:r>
          <a:endParaRPr lang="en-US" sz="2400" dirty="0">
            <a:latin typeface="Calibri" pitchFamily="34" charset="0"/>
          </a:endParaRPr>
        </a:p>
      </dgm:t>
    </dgm:pt>
    <dgm:pt modelId="{0692F903-57A8-4A5A-BD5D-A602047C02D8}" type="parTrans" cxnId="{47A373DC-7777-4B7C-8E59-1DF50CF00B26}">
      <dgm:prSet custT="1"/>
      <dgm:spPr>
        <a:solidFill>
          <a:srgbClr val="0070C0"/>
        </a:solidFill>
      </dgm:spPr>
      <dgm:t>
        <a:bodyPr/>
        <a:lstStyle/>
        <a:p>
          <a:endParaRPr lang="en-US" sz="2400">
            <a:latin typeface="Calibri" pitchFamily="34" charset="0"/>
          </a:endParaRPr>
        </a:p>
      </dgm:t>
    </dgm:pt>
    <dgm:pt modelId="{462F558F-CF90-40BC-8B44-413B2C06C917}" type="sibTrans" cxnId="{47A373DC-7777-4B7C-8E59-1DF50CF00B26}">
      <dgm:prSet/>
      <dgm:spPr/>
      <dgm:t>
        <a:bodyPr/>
        <a:lstStyle/>
        <a:p>
          <a:endParaRPr lang="en-US" sz="2400">
            <a:latin typeface="Calibri" pitchFamily="34" charset="0"/>
          </a:endParaRPr>
        </a:p>
      </dgm:t>
    </dgm:pt>
    <dgm:pt modelId="{DC12021E-DBDC-45AB-8A07-9C88C98B34DC}">
      <dgm:prSet phldrT="[Text]" custT="1"/>
      <dgm:spPr/>
      <dgm:t>
        <a:bodyPr/>
        <a:lstStyle/>
        <a:p>
          <a:r>
            <a:rPr lang="en-US" sz="2400" dirty="0" err="1" smtClean="0">
              <a:latin typeface="Calibri" pitchFamily="34" charset="0"/>
            </a:rPr>
            <a:t>Realia</a:t>
          </a:r>
          <a:endParaRPr lang="en-US" sz="2400" dirty="0">
            <a:latin typeface="Calibri" pitchFamily="34" charset="0"/>
          </a:endParaRPr>
        </a:p>
      </dgm:t>
    </dgm:pt>
    <dgm:pt modelId="{6EECC20E-CB51-4A3A-BF19-C9AA911A53EA}" type="parTrans" cxnId="{9EA75B1C-D29B-4622-9A83-BE4BBD9AD973}">
      <dgm:prSet custT="1"/>
      <dgm:spPr>
        <a:solidFill>
          <a:srgbClr val="0070C0"/>
        </a:solidFill>
      </dgm:spPr>
      <dgm:t>
        <a:bodyPr/>
        <a:lstStyle/>
        <a:p>
          <a:endParaRPr lang="en-US" sz="2400">
            <a:latin typeface="Calibri" pitchFamily="34" charset="0"/>
          </a:endParaRPr>
        </a:p>
      </dgm:t>
    </dgm:pt>
    <dgm:pt modelId="{A47BBF23-8FD2-4400-8951-2140739966F5}" type="sibTrans" cxnId="{9EA75B1C-D29B-4622-9A83-BE4BBD9AD973}">
      <dgm:prSet/>
      <dgm:spPr/>
      <dgm:t>
        <a:bodyPr/>
        <a:lstStyle/>
        <a:p>
          <a:endParaRPr lang="en-US" sz="2400">
            <a:latin typeface="Calibri" pitchFamily="34" charset="0"/>
          </a:endParaRPr>
        </a:p>
      </dgm:t>
    </dgm:pt>
    <dgm:pt modelId="{F4E860C3-4E5C-424C-9DAF-940BA78EE892}">
      <dgm:prSet custT="1"/>
      <dgm:spPr/>
      <dgm:t>
        <a:bodyPr/>
        <a:lstStyle/>
        <a:p>
          <a:r>
            <a:rPr lang="en-US" sz="2400" dirty="0" err="1" smtClean="0">
              <a:latin typeface="Calibri" pitchFamily="34" charset="0"/>
            </a:rPr>
            <a:t>Akuarium</a:t>
          </a:r>
          <a:endParaRPr lang="en-US" sz="2400" dirty="0">
            <a:latin typeface="Calibri" pitchFamily="34" charset="0"/>
          </a:endParaRPr>
        </a:p>
      </dgm:t>
    </dgm:pt>
    <dgm:pt modelId="{4872DFE8-0187-494A-A3E3-AF5E8C61A051}" type="parTrans" cxnId="{8CA61387-7A1E-406A-8CEF-789B73CFFD96}">
      <dgm:prSet custT="1"/>
      <dgm:spPr>
        <a:solidFill>
          <a:srgbClr val="0070C0"/>
        </a:solidFill>
      </dgm:spPr>
      <dgm:t>
        <a:bodyPr/>
        <a:lstStyle/>
        <a:p>
          <a:endParaRPr lang="en-US" sz="2400">
            <a:latin typeface="Calibri" pitchFamily="34" charset="0"/>
          </a:endParaRPr>
        </a:p>
      </dgm:t>
    </dgm:pt>
    <dgm:pt modelId="{E3639B76-EC37-446D-AADB-322C95CEDA7C}" type="sibTrans" cxnId="{8CA61387-7A1E-406A-8CEF-789B73CFFD96}">
      <dgm:prSet/>
      <dgm:spPr/>
      <dgm:t>
        <a:bodyPr/>
        <a:lstStyle/>
        <a:p>
          <a:endParaRPr lang="en-US" sz="2400">
            <a:latin typeface="Calibri" pitchFamily="34" charset="0"/>
          </a:endParaRPr>
        </a:p>
      </dgm:t>
    </dgm:pt>
    <dgm:pt modelId="{BB2E93D9-1CC5-43D2-84A4-0D15A1AF4B39}">
      <dgm:prSet custT="1"/>
      <dgm:spPr/>
      <dgm:t>
        <a:bodyPr/>
        <a:lstStyle/>
        <a:p>
          <a:r>
            <a:rPr lang="en-US" sz="2400" dirty="0" err="1" smtClean="0">
              <a:latin typeface="Calibri" pitchFamily="34" charset="0"/>
            </a:rPr>
            <a:t>Boneka</a:t>
          </a:r>
          <a:endParaRPr lang="en-US" sz="2400" dirty="0">
            <a:latin typeface="Calibri" pitchFamily="34" charset="0"/>
          </a:endParaRPr>
        </a:p>
      </dgm:t>
    </dgm:pt>
    <dgm:pt modelId="{89A2D391-120B-412A-8BD8-9C0AD50C2735}" type="parTrans" cxnId="{9C817436-7CC6-4DF1-9EC6-D4A3E6611FF6}">
      <dgm:prSet custT="1"/>
      <dgm:spPr>
        <a:solidFill>
          <a:srgbClr val="0070C0"/>
        </a:solidFill>
      </dgm:spPr>
      <dgm:t>
        <a:bodyPr/>
        <a:lstStyle/>
        <a:p>
          <a:endParaRPr lang="en-US" sz="2400">
            <a:latin typeface="Calibri" pitchFamily="34" charset="0"/>
          </a:endParaRPr>
        </a:p>
      </dgm:t>
    </dgm:pt>
    <dgm:pt modelId="{369F6539-688F-4816-AEA3-18B81E543E2C}" type="sibTrans" cxnId="{9C817436-7CC6-4DF1-9EC6-D4A3E6611FF6}">
      <dgm:prSet/>
      <dgm:spPr/>
      <dgm:t>
        <a:bodyPr/>
        <a:lstStyle/>
        <a:p>
          <a:endParaRPr lang="en-US" sz="2400">
            <a:latin typeface="Calibri" pitchFamily="34" charset="0"/>
          </a:endParaRPr>
        </a:p>
      </dgm:t>
    </dgm:pt>
    <dgm:pt modelId="{4828AC12-55D9-4325-AE69-9D12D4BA542F}">
      <dgm:prSet custT="1"/>
      <dgm:spPr/>
      <dgm:t>
        <a:bodyPr/>
        <a:lstStyle/>
        <a:p>
          <a:r>
            <a:rPr lang="en-US" sz="2400" dirty="0" smtClean="0">
              <a:latin typeface="Calibri" pitchFamily="34" charset="0"/>
            </a:rPr>
            <a:t>‘Mobile’</a:t>
          </a:r>
          <a:endParaRPr lang="en-US" sz="2400" dirty="0">
            <a:latin typeface="Calibri" pitchFamily="34" charset="0"/>
          </a:endParaRPr>
        </a:p>
      </dgm:t>
    </dgm:pt>
    <dgm:pt modelId="{653DD81D-4468-4534-9FB6-73A4DCA1FF56}" type="parTrans" cxnId="{3BA430D3-3986-4F81-A107-51617571F205}">
      <dgm:prSet custT="1"/>
      <dgm:spPr>
        <a:solidFill>
          <a:srgbClr val="0070C0"/>
        </a:solidFill>
      </dgm:spPr>
      <dgm:t>
        <a:bodyPr/>
        <a:lstStyle/>
        <a:p>
          <a:endParaRPr lang="en-US" sz="2400">
            <a:latin typeface="Calibri" pitchFamily="34" charset="0"/>
          </a:endParaRPr>
        </a:p>
      </dgm:t>
    </dgm:pt>
    <dgm:pt modelId="{FCF18846-4678-4F82-884F-821897623883}" type="sibTrans" cxnId="{3BA430D3-3986-4F81-A107-51617571F205}">
      <dgm:prSet/>
      <dgm:spPr/>
      <dgm:t>
        <a:bodyPr/>
        <a:lstStyle/>
        <a:p>
          <a:endParaRPr lang="en-US" sz="2400">
            <a:latin typeface="Calibri" pitchFamily="34" charset="0"/>
          </a:endParaRPr>
        </a:p>
      </dgm:t>
    </dgm:pt>
    <dgm:pt modelId="{A760F7D2-8B43-44FC-A720-BCFD3E45066C}" type="pres">
      <dgm:prSet presAssocID="{1D5A35AD-AA8C-4386-A1E9-48521F91304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7B9B5B7-3049-4BF2-8D95-9EA8B9D37850}" type="pres">
      <dgm:prSet presAssocID="{D663CC88-C234-477B-B363-7B9C8D8CAB23}" presName="centerShape" presStyleLbl="node0" presStyleIdx="0" presStyleCnt="1"/>
      <dgm:spPr/>
      <dgm:t>
        <a:bodyPr/>
        <a:lstStyle/>
        <a:p>
          <a:endParaRPr lang="en-US"/>
        </a:p>
      </dgm:t>
    </dgm:pt>
    <dgm:pt modelId="{03F33186-9FE7-426A-908D-879A2055D567}" type="pres">
      <dgm:prSet presAssocID="{7321E005-695C-46C3-A458-14B15D041E57}" presName="parTrans" presStyleLbl="sibTrans2D1" presStyleIdx="0" presStyleCnt="6"/>
      <dgm:spPr/>
      <dgm:t>
        <a:bodyPr/>
        <a:lstStyle/>
        <a:p>
          <a:endParaRPr lang="en-US"/>
        </a:p>
      </dgm:t>
    </dgm:pt>
    <dgm:pt modelId="{0EDD51FC-BC57-432E-9064-09B7819AAA6F}" type="pres">
      <dgm:prSet presAssocID="{7321E005-695C-46C3-A458-14B15D041E57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A7CCBC65-B5EE-437B-99B2-7F99889A69C0}" type="pres">
      <dgm:prSet presAssocID="{5CB3FD39-217B-417D-A036-67793ADA3F66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C60164-3477-403D-8431-F47E8F187CDE}" type="pres">
      <dgm:prSet presAssocID="{4872DFE8-0187-494A-A3E3-AF5E8C61A051}" presName="parTrans" presStyleLbl="sibTrans2D1" presStyleIdx="1" presStyleCnt="6"/>
      <dgm:spPr/>
      <dgm:t>
        <a:bodyPr/>
        <a:lstStyle/>
        <a:p>
          <a:endParaRPr lang="en-US"/>
        </a:p>
      </dgm:t>
    </dgm:pt>
    <dgm:pt modelId="{1C081CE5-D49A-4158-8115-818F53A679B7}" type="pres">
      <dgm:prSet presAssocID="{4872DFE8-0187-494A-A3E3-AF5E8C61A051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FC989515-1FC6-4BDA-8586-F9A4C619983D}" type="pres">
      <dgm:prSet presAssocID="{F4E860C3-4E5C-424C-9DAF-940BA78EE892}" presName="node" presStyleLbl="node1" presStyleIdx="1" presStyleCnt="6" custScaleX="115923" custRadScaleRad="98113" custRadScaleInc="41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6883E8-FAF1-44B1-A26F-5F8E58191E33}" type="pres">
      <dgm:prSet presAssocID="{89A2D391-120B-412A-8BD8-9C0AD50C2735}" presName="parTrans" presStyleLbl="sibTrans2D1" presStyleIdx="2" presStyleCnt="6"/>
      <dgm:spPr/>
      <dgm:t>
        <a:bodyPr/>
        <a:lstStyle/>
        <a:p>
          <a:endParaRPr lang="en-US"/>
        </a:p>
      </dgm:t>
    </dgm:pt>
    <dgm:pt modelId="{38EAE16D-EB4F-4A68-8606-FEF51E4ED2C0}" type="pres">
      <dgm:prSet presAssocID="{89A2D391-120B-412A-8BD8-9C0AD50C2735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492839BC-0625-493F-AAC0-E4BD71431284}" type="pres">
      <dgm:prSet presAssocID="{BB2E93D9-1CC5-43D2-84A4-0D15A1AF4B39}" presName="node" presStyleLbl="node1" presStyleIdx="2" presStyleCnt="6" custRadScaleRad="100623" custRadScaleInc="-19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709225-6241-4E23-B487-3B605642F793}" type="pres">
      <dgm:prSet presAssocID="{653DD81D-4468-4534-9FB6-73A4DCA1FF56}" presName="parTrans" presStyleLbl="sibTrans2D1" presStyleIdx="3" presStyleCnt="6"/>
      <dgm:spPr/>
      <dgm:t>
        <a:bodyPr/>
        <a:lstStyle/>
        <a:p>
          <a:endParaRPr lang="en-US"/>
        </a:p>
      </dgm:t>
    </dgm:pt>
    <dgm:pt modelId="{E408B93D-9508-4F3C-9434-78DAC40595AB}" type="pres">
      <dgm:prSet presAssocID="{653DD81D-4468-4534-9FB6-73A4DCA1FF56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1D885FCA-C269-4B77-8975-B9572D20FF08}" type="pres">
      <dgm:prSet presAssocID="{4828AC12-55D9-4325-AE69-9D12D4BA542F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E24829-2748-4265-9663-4E28179D1B1D}" type="pres">
      <dgm:prSet presAssocID="{0692F903-57A8-4A5A-BD5D-A602047C02D8}" presName="parTrans" presStyleLbl="sibTrans2D1" presStyleIdx="4" presStyleCnt="6"/>
      <dgm:spPr/>
      <dgm:t>
        <a:bodyPr/>
        <a:lstStyle/>
        <a:p>
          <a:endParaRPr lang="en-US"/>
        </a:p>
      </dgm:t>
    </dgm:pt>
    <dgm:pt modelId="{B846581F-816F-4700-B6D8-C7ABB9027DEC}" type="pres">
      <dgm:prSet presAssocID="{0692F903-57A8-4A5A-BD5D-A602047C02D8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DA8830C9-B159-4214-8C8D-601953FEEF92}" type="pres">
      <dgm:prSet presAssocID="{9FC26FC8-09A8-43D6-92E8-232010C8C121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702494-18B5-430C-AD95-1E80B56562C2}" type="pres">
      <dgm:prSet presAssocID="{6EECC20E-CB51-4A3A-BF19-C9AA911A53EA}" presName="parTrans" presStyleLbl="sibTrans2D1" presStyleIdx="5" presStyleCnt="6"/>
      <dgm:spPr/>
      <dgm:t>
        <a:bodyPr/>
        <a:lstStyle/>
        <a:p>
          <a:endParaRPr lang="en-US"/>
        </a:p>
      </dgm:t>
    </dgm:pt>
    <dgm:pt modelId="{091A0CB3-D23E-4BD0-94C9-B25147DBEB73}" type="pres">
      <dgm:prSet presAssocID="{6EECC20E-CB51-4A3A-BF19-C9AA911A53EA}" presName="connectorText" presStyleLbl="sibTrans2D1" presStyleIdx="5" presStyleCnt="6"/>
      <dgm:spPr/>
      <dgm:t>
        <a:bodyPr/>
        <a:lstStyle/>
        <a:p>
          <a:endParaRPr lang="en-US"/>
        </a:p>
      </dgm:t>
    </dgm:pt>
    <dgm:pt modelId="{319312E2-5A22-4364-9C47-C19F166CD5F0}" type="pres">
      <dgm:prSet presAssocID="{DC12021E-DBDC-45AB-8A07-9C88C98B34DC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1175E8C-E356-487B-B741-1FCDE93D92E4}" type="presOf" srcId="{89A2D391-120B-412A-8BD8-9C0AD50C2735}" destId="{38EAE16D-EB4F-4A68-8606-FEF51E4ED2C0}" srcOrd="1" destOrd="0" presId="urn:microsoft.com/office/officeart/2005/8/layout/radial5"/>
    <dgm:cxn modelId="{0C8264CF-A8D3-42EE-8E6A-067723AF5484}" type="presOf" srcId="{4828AC12-55D9-4325-AE69-9D12D4BA542F}" destId="{1D885FCA-C269-4B77-8975-B9572D20FF08}" srcOrd="0" destOrd="0" presId="urn:microsoft.com/office/officeart/2005/8/layout/radial5"/>
    <dgm:cxn modelId="{BFBCA6FA-125D-47CD-8A86-B75364AB51EB}" type="presOf" srcId="{6EECC20E-CB51-4A3A-BF19-C9AA911A53EA}" destId="{DC702494-18B5-430C-AD95-1E80B56562C2}" srcOrd="0" destOrd="0" presId="urn:microsoft.com/office/officeart/2005/8/layout/radial5"/>
    <dgm:cxn modelId="{29857424-5330-464B-BE6E-126B911AFC5D}" type="presOf" srcId="{6EECC20E-CB51-4A3A-BF19-C9AA911A53EA}" destId="{091A0CB3-D23E-4BD0-94C9-B25147DBEB73}" srcOrd="1" destOrd="0" presId="urn:microsoft.com/office/officeart/2005/8/layout/radial5"/>
    <dgm:cxn modelId="{C3011668-B623-4C0A-803C-A2CEAF2B1562}" type="presOf" srcId="{D663CC88-C234-477B-B363-7B9C8D8CAB23}" destId="{27B9B5B7-3049-4BF2-8D95-9EA8B9D37850}" srcOrd="0" destOrd="0" presId="urn:microsoft.com/office/officeart/2005/8/layout/radial5"/>
    <dgm:cxn modelId="{3FB64205-1CDD-4C09-8849-97B6244775ED}" type="presOf" srcId="{4872DFE8-0187-494A-A3E3-AF5E8C61A051}" destId="{1C081CE5-D49A-4158-8115-818F53A679B7}" srcOrd="1" destOrd="0" presId="urn:microsoft.com/office/officeart/2005/8/layout/radial5"/>
    <dgm:cxn modelId="{B07E49A2-0618-4FF5-BC06-1C43C4A28B25}" type="presOf" srcId="{5CB3FD39-217B-417D-A036-67793ADA3F66}" destId="{A7CCBC65-B5EE-437B-99B2-7F99889A69C0}" srcOrd="0" destOrd="0" presId="urn:microsoft.com/office/officeart/2005/8/layout/radial5"/>
    <dgm:cxn modelId="{47E76D08-0F09-4B99-A7F4-B84E6165B5A4}" type="presOf" srcId="{653DD81D-4468-4534-9FB6-73A4DCA1FF56}" destId="{D9709225-6241-4E23-B487-3B605642F793}" srcOrd="0" destOrd="0" presId="urn:microsoft.com/office/officeart/2005/8/layout/radial5"/>
    <dgm:cxn modelId="{AEEDFE6E-CC85-40AC-A9E3-FEF2550A2088}" type="presOf" srcId="{7321E005-695C-46C3-A458-14B15D041E57}" destId="{0EDD51FC-BC57-432E-9064-09B7819AAA6F}" srcOrd="1" destOrd="0" presId="urn:microsoft.com/office/officeart/2005/8/layout/radial5"/>
    <dgm:cxn modelId="{2B45F76B-A3E6-4B60-8F25-364E05B68D38}" type="presOf" srcId="{1D5A35AD-AA8C-4386-A1E9-48521F913043}" destId="{A760F7D2-8B43-44FC-A720-BCFD3E45066C}" srcOrd="0" destOrd="0" presId="urn:microsoft.com/office/officeart/2005/8/layout/radial5"/>
    <dgm:cxn modelId="{41F5C95A-38C5-472C-AAC0-B4C2A465CE0F}" type="presOf" srcId="{0692F903-57A8-4A5A-BD5D-A602047C02D8}" destId="{B846581F-816F-4700-B6D8-C7ABB9027DEC}" srcOrd="1" destOrd="0" presId="urn:microsoft.com/office/officeart/2005/8/layout/radial5"/>
    <dgm:cxn modelId="{4B44096C-F78F-42B3-B398-D51106921425}" srcId="{D663CC88-C234-477B-B363-7B9C8D8CAB23}" destId="{5CB3FD39-217B-417D-A036-67793ADA3F66}" srcOrd="0" destOrd="0" parTransId="{7321E005-695C-46C3-A458-14B15D041E57}" sibTransId="{07805230-6F9F-4FF7-83EA-DE849D7243A6}"/>
    <dgm:cxn modelId="{BDBD9D91-4C26-48FC-9ED2-6BF06E280090}" type="presOf" srcId="{BB2E93D9-1CC5-43D2-84A4-0D15A1AF4B39}" destId="{492839BC-0625-493F-AAC0-E4BD71431284}" srcOrd="0" destOrd="0" presId="urn:microsoft.com/office/officeart/2005/8/layout/radial5"/>
    <dgm:cxn modelId="{FFB634EA-D2CF-4AC0-8C38-051936F8763B}" type="presOf" srcId="{9FC26FC8-09A8-43D6-92E8-232010C8C121}" destId="{DA8830C9-B159-4214-8C8D-601953FEEF92}" srcOrd="0" destOrd="0" presId="urn:microsoft.com/office/officeart/2005/8/layout/radial5"/>
    <dgm:cxn modelId="{9EA75B1C-D29B-4622-9A83-BE4BBD9AD973}" srcId="{D663CC88-C234-477B-B363-7B9C8D8CAB23}" destId="{DC12021E-DBDC-45AB-8A07-9C88C98B34DC}" srcOrd="5" destOrd="0" parTransId="{6EECC20E-CB51-4A3A-BF19-C9AA911A53EA}" sibTransId="{A47BBF23-8FD2-4400-8951-2140739966F5}"/>
    <dgm:cxn modelId="{A797184B-868E-461A-A3AF-94667BC6CB2A}" type="presOf" srcId="{0692F903-57A8-4A5A-BD5D-A602047C02D8}" destId="{CAE24829-2748-4265-9663-4E28179D1B1D}" srcOrd="0" destOrd="0" presId="urn:microsoft.com/office/officeart/2005/8/layout/radial5"/>
    <dgm:cxn modelId="{5EE3D149-73D7-4ED0-B72F-96CCDBEC5085}" type="presOf" srcId="{DC12021E-DBDC-45AB-8A07-9C88C98B34DC}" destId="{319312E2-5A22-4364-9C47-C19F166CD5F0}" srcOrd="0" destOrd="0" presId="urn:microsoft.com/office/officeart/2005/8/layout/radial5"/>
    <dgm:cxn modelId="{AC009CD3-B3E9-491E-A9D6-64851A72990F}" type="presOf" srcId="{4872DFE8-0187-494A-A3E3-AF5E8C61A051}" destId="{7DC60164-3477-403D-8431-F47E8F187CDE}" srcOrd="0" destOrd="0" presId="urn:microsoft.com/office/officeart/2005/8/layout/radial5"/>
    <dgm:cxn modelId="{B69323C0-7304-44D2-8D2A-43AF304AA813}" srcId="{1D5A35AD-AA8C-4386-A1E9-48521F913043}" destId="{D663CC88-C234-477B-B363-7B9C8D8CAB23}" srcOrd="0" destOrd="0" parTransId="{48356956-CF39-412F-82BA-9A627163AE56}" sibTransId="{46A7F39E-3487-411A-9973-CCD86378FB3E}"/>
    <dgm:cxn modelId="{8CA61387-7A1E-406A-8CEF-789B73CFFD96}" srcId="{D663CC88-C234-477B-B363-7B9C8D8CAB23}" destId="{F4E860C3-4E5C-424C-9DAF-940BA78EE892}" srcOrd="1" destOrd="0" parTransId="{4872DFE8-0187-494A-A3E3-AF5E8C61A051}" sibTransId="{E3639B76-EC37-446D-AADB-322C95CEDA7C}"/>
    <dgm:cxn modelId="{8EB917D6-2B5A-4E61-A375-DF7D2FE4D106}" type="presOf" srcId="{7321E005-695C-46C3-A458-14B15D041E57}" destId="{03F33186-9FE7-426A-908D-879A2055D567}" srcOrd="0" destOrd="0" presId="urn:microsoft.com/office/officeart/2005/8/layout/radial5"/>
    <dgm:cxn modelId="{4802C42C-F5BD-4739-98DD-89BC4CA2BC7D}" type="presOf" srcId="{89A2D391-120B-412A-8BD8-9C0AD50C2735}" destId="{CC6883E8-FAF1-44B1-A26F-5F8E58191E33}" srcOrd="0" destOrd="0" presId="urn:microsoft.com/office/officeart/2005/8/layout/radial5"/>
    <dgm:cxn modelId="{47A373DC-7777-4B7C-8E59-1DF50CF00B26}" srcId="{D663CC88-C234-477B-B363-7B9C8D8CAB23}" destId="{9FC26FC8-09A8-43D6-92E8-232010C8C121}" srcOrd="4" destOrd="0" parTransId="{0692F903-57A8-4A5A-BD5D-A602047C02D8}" sibTransId="{462F558F-CF90-40BC-8B44-413B2C06C917}"/>
    <dgm:cxn modelId="{9C817436-7CC6-4DF1-9EC6-D4A3E6611FF6}" srcId="{D663CC88-C234-477B-B363-7B9C8D8CAB23}" destId="{BB2E93D9-1CC5-43D2-84A4-0D15A1AF4B39}" srcOrd="2" destOrd="0" parTransId="{89A2D391-120B-412A-8BD8-9C0AD50C2735}" sibTransId="{369F6539-688F-4816-AEA3-18B81E543E2C}"/>
    <dgm:cxn modelId="{3CAD84DC-D8EF-4FD4-9737-BDA515EC9B53}" type="presOf" srcId="{F4E860C3-4E5C-424C-9DAF-940BA78EE892}" destId="{FC989515-1FC6-4BDA-8586-F9A4C619983D}" srcOrd="0" destOrd="0" presId="urn:microsoft.com/office/officeart/2005/8/layout/radial5"/>
    <dgm:cxn modelId="{3BA430D3-3986-4F81-A107-51617571F205}" srcId="{D663CC88-C234-477B-B363-7B9C8D8CAB23}" destId="{4828AC12-55D9-4325-AE69-9D12D4BA542F}" srcOrd="3" destOrd="0" parTransId="{653DD81D-4468-4534-9FB6-73A4DCA1FF56}" sibTransId="{FCF18846-4678-4F82-884F-821897623883}"/>
    <dgm:cxn modelId="{52AA0649-27FA-4342-B1C9-0977D7E7C73F}" type="presOf" srcId="{653DD81D-4468-4534-9FB6-73A4DCA1FF56}" destId="{E408B93D-9508-4F3C-9434-78DAC40595AB}" srcOrd="1" destOrd="0" presId="urn:microsoft.com/office/officeart/2005/8/layout/radial5"/>
    <dgm:cxn modelId="{02005C19-871A-4896-9CBE-48A6A911965D}" type="presParOf" srcId="{A760F7D2-8B43-44FC-A720-BCFD3E45066C}" destId="{27B9B5B7-3049-4BF2-8D95-9EA8B9D37850}" srcOrd="0" destOrd="0" presId="urn:microsoft.com/office/officeart/2005/8/layout/radial5"/>
    <dgm:cxn modelId="{45244E08-47F3-4464-819B-63D2FEC279D3}" type="presParOf" srcId="{A760F7D2-8B43-44FC-A720-BCFD3E45066C}" destId="{03F33186-9FE7-426A-908D-879A2055D567}" srcOrd="1" destOrd="0" presId="urn:microsoft.com/office/officeart/2005/8/layout/radial5"/>
    <dgm:cxn modelId="{0F21CEC6-0A18-419C-8C08-DE2233AB46C9}" type="presParOf" srcId="{03F33186-9FE7-426A-908D-879A2055D567}" destId="{0EDD51FC-BC57-432E-9064-09B7819AAA6F}" srcOrd="0" destOrd="0" presId="urn:microsoft.com/office/officeart/2005/8/layout/radial5"/>
    <dgm:cxn modelId="{6FD4BEED-F7DC-4406-9B99-0C9DF1F2F9D9}" type="presParOf" srcId="{A760F7D2-8B43-44FC-A720-BCFD3E45066C}" destId="{A7CCBC65-B5EE-437B-99B2-7F99889A69C0}" srcOrd="2" destOrd="0" presId="urn:microsoft.com/office/officeart/2005/8/layout/radial5"/>
    <dgm:cxn modelId="{F8DAA98D-A04D-405C-B038-E24E9B1A5590}" type="presParOf" srcId="{A760F7D2-8B43-44FC-A720-BCFD3E45066C}" destId="{7DC60164-3477-403D-8431-F47E8F187CDE}" srcOrd="3" destOrd="0" presId="urn:microsoft.com/office/officeart/2005/8/layout/radial5"/>
    <dgm:cxn modelId="{151A0A73-0C15-4760-BB39-DB9BBEA452C4}" type="presParOf" srcId="{7DC60164-3477-403D-8431-F47E8F187CDE}" destId="{1C081CE5-D49A-4158-8115-818F53A679B7}" srcOrd="0" destOrd="0" presId="urn:microsoft.com/office/officeart/2005/8/layout/radial5"/>
    <dgm:cxn modelId="{9E05D23C-4F04-4F43-AB4B-195224D703A0}" type="presParOf" srcId="{A760F7D2-8B43-44FC-A720-BCFD3E45066C}" destId="{FC989515-1FC6-4BDA-8586-F9A4C619983D}" srcOrd="4" destOrd="0" presId="urn:microsoft.com/office/officeart/2005/8/layout/radial5"/>
    <dgm:cxn modelId="{18D19204-023C-4E54-B1F3-C9316D6F0211}" type="presParOf" srcId="{A760F7D2-8B43-44FC-A720-BCFD3E45066C}" destId="{CC6883E8-FAF1-44B1-A26F-5F8E58191E33}" srcOrd="5" destOrd="0" presId="urn:microsoft.com/office/officeart/2005/8/layout/radial5"/>
    <dgm:cxn modelId="{6F8FC0DC-DF18-4814-9BD1-97F53B351383}" type="presParOf" srcId="{CC6883E8-FAF1-44B1-A26F-5F8E58191E33}" destId="{38EAE16D-EB4F-4A68-8606-FEF51E4ED2C0}" srcOrd="0" destOrd="0" presId="urn:microsoft.com/office/officeart/2005/8/layout/radial5"/>
    <dgm:cxn modelId="{97975634-D52F-41CF-9A1F-1AB6C9ED8DE6}" type="presParOf" srcId="{A760F7D2-8B43-44FC-A720-BCFD3E45066C}" destId="{492839BC-0625-493F-AAC0-E4BD71431284}" srcOrd="6" destOrd="0" presId="urn:microsoft.com/office/officeart/2005/8/layout/radial5"/>
    <dgm:cxn modelId="{0EC49F87-4063-4FC0-B332-199AE14AEAC3}" type="presParOf" srcId="{A760F7D2-8B43-44FC-A720-BCFD3E45066C}" destId="{D9709225-6241-4E23-B487-3B605642F793}" srcOrd="7" destOrd="0" presId="urn:microsoft.com/office/officeart/2005/8/layout/radial5"/>
    <dgm:cxn modelId="{6C450BAA-42A3-47DC-B5B6-5F2ED21A0AAA}" type="presParOf" srcId="{D9709225-6241-4E23-B487-3B605642F793}" destId="{E408B93D-9508-4F3C-9434-78DAC40595AB}" srcOrd="0" destOrd="0" presId="urn:microsoft.com/office/officeart/2005/8/layout/radial5"/>
    <dgm:cxn modelId="{1A27D21C-E72A-4279-9402-1B72B8283AF9}" type="presParOf" srcId="{A760F7D2-8B43-44FC-A720-BCFD3E45066C}" destId="{1D885FCA-C269-4B77-8975-B9572D20FF08}" srcOrd="8" destOrd="0" presId="urn:microsoft.com/office/officeart/2005/8/layout/radial5"/>
    <dgm:cxn modelId="{4EB758E7-9837-4677-84CC-31E2CEE4799B}" type="presParOf" srcId="{A760F7D2-8B43-44FC-A720-BCFD3E45066C}" destId="{CAE24829-2748-4265-9663-4E28179D1B1D}" srcOrd="9" destOrd="0" presId="urn:microsoft.com/office/officeart/2005/8/layout/radial5"/>
    <dgm:cxn modelId="{7E6A9A38-0051-4397-B867-92BF197B6141}" type="presParOf" srcId="{CAE24829-2748-4265-9663-4E28179D1B1D}" destId="{B846581F-816F-4700-B6D8-C7ABB9027DEC}" srcOrd="0" destOrd="0" presId="urn:microsoft.com/office/officeart/2005/8/layout/radial5"/>
    <dgm:cxn modelId="{B604138C-47AA-49EB-A6FC-0646703F58F0}" type="presParOf" srcId="{A760F7D2-8B43-44FC-A720-BCFD3E45066C}" destId="{DA8830C9-B159-4214-8C8D-601953FEEF92}" srcOrd="10" destOrd="0" presId="urn:microsoft.com/office/officeart/2005/8/layout/radial5"/>
    <dgm:cxn modelId="{E5D7356B-6DAF-4644-BF5B-3ABDEA51CE9E}" type="presParOf" srcId="{A760F7D2-8B43-44FC-A720-BCFD3E45066C}" destId="{DC702494-18B5-430C-AD95-1E80B56562C2}" srcOrd="11" destOrd="0" presId="urn:microsoft.com/office/officeart/2005/8/layout/radial5"/>
    <dgm:cxn modelId="{B2D5E474-D5DC-43BC-A890-16F68F441B18}" type="presParOf" srcId="{DC702494-18B5-430C-AD95-1E80B56562C2}" destId="{091A0CB3-D23E-4BD0-94C9-B25147DBEB73}" srcOrd="0" destOrd="0" presId="urn:microsoft.com/office/officeart/2005/8/layout/radial5"/>
    <dgm:cxn modelId="{EC3A5623-CA86-423A-ACA2-9186306A8708}" type="presParOf" srcId="{A760F7D2-8B43-44FC-A720-BCFD3E45066C}" destId="{319312E2-5A22-4364-9C47-C19F166CD5F0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3A02A1E-4F27-422D-B10B-62456B1D15DF}" type="doc">
      <dgm:prSet loTypeId="urn:microsoft.com/office/officeart/2005/8/layout/pList2#1" loCatId="list" qsTypeId="urn:microsoft.com/office/officeart/2005/8/quickstyle/simple1" qsCatId="simple" csTypeId="urn:microsoft.com/office/officeart/2005/8/colors/colorful4" csCatId="colorful" phldr="1"/>
      <dgm:spPr/>
    </dgm:pt>
    <dgm:pt modelId="{3AC86A44-E825-4894-8DD2-D4FCE57B27DB}">
      <dgm:prSet phldrT="[Text]" custT="1"/>
      <dgm:spPr/>
      <dgm:t>
        <a:bodyPr/>
        <a:lstStyle/>
        <a:p>
          <a:r>
            <a:rPr lang="en-US" sz="2400" b="1" u="sng" dirty="0" err="1" smtClean="0">
              <a:latin typeface="Calibri" pitchFamily="34" charset="0"/>
            </a:rPr>
            <a:t>Realia</a:t>
          </a:r>
          <a:r>
            <a:rPr lang="en-US" sz="2400" b="1" u="sng" dirty="0" smtClean="0">
              <a:latin typeface="Calibri" pitchFamily="34" charset="0"/>
            </a:rPr>
            <a:t> </a:t>
          </a:r>
          <a:r>
            <a:rPr lang="en-US" sz="2400" b="1" u="sng" dirty="0" err="1" smtClean="0">
              <a:latin typeface="Calibri" pitchFamily="34" charset="0"/>
            </a:rPr>
            <a:t>Asli</a:t>
          </a:r>
          <a:endParaRPr lang="en-US" sz="2400" b="1" u="sng" dirty="0" smtClean="0">
            <a:latin typeface="Calibri" pitchFamily="34" charset="0"/>
          </a:endParaRPr>
        </a:p>
        <a:p>
          <a:r>
            <a:rPr lang="en-US" sz="2400" b="1" dirty="0" smtClean="0">
              <a:latin typeface="Calibri" pitchFamily="34" charset="0"/>
            </a:rPr>
            <a:t>- </a:t>
          </a:r>
          <a:r>
            <a:rPr lang="en-US" sz="2400" dirty="0" err="1" smtClean="0">
              <a:latin typeface="Calibri" pitchFamily="34" charset="0"/>
            </a:rPr>
            <a:t>bahan</a:t>
          </a:r>
          <a:r>
            <a:rPr lang="en-US" sz="2400" dirty="0" smtClean="0">
              <a:latin typeface="Calibri" pitchFamily="34" charset="0"/>
            </a:rPr>
            <a:t> </a:t>
          </a:r>
          <a:r>
            <a:rPr lang="en-US" sz="2400" dirty="0" err="1" smtClean="0">
              <a:latin typeface="Calibri" pitchFamily="34" charset="0"/>
            </a:rPr>
            <a:t>hidup</a:t>
          </a:r>
          <a:r>
            <a:rPr lang="en-US" sz="2400" dirty="0" smtClean="0">
              <a:latin typeface="Calibri" pitchFamily="34" charset="0"/>
            </a:rPr>
            <a:t> yang </a:t>
          </a:r>
          <a:r>
            <a:rPr lang="en-US" sz="2400" dirty="0" err="1" smtClean="0">
              <a:latin typeface="Calibri" pitchFamily="34" charset="0"/>
            </a:rPr>
            <a:t>sebenarnya</a:t>
          </a:r>
          <a:endParaRPr lang="en-US" sz="2400" dirty="0">
            <a:latin typeface="Calibri" pitchFamily="34" charset="0"/>
          </a:endParaRPr>
        </a:p>
      </dgm:t>
    </dgm:pt>
    <dgm:pt modelId="{4E27B642-C534-466C-9D98-908ED3B148F2}" type="parTrans" cxnId="{F43ACAE4-6AE7-4664-8182-5ABF342904EC}">
      <dgm:prSet/>
      <dgm:spPr/>
      <dgm:t>
        <a:bodyPr/>
        <a:lstStyle/>
        <a:p>
          <a:endParaRPr lang="en-US"/>
        </a:p>
      </dgm:t>
    </dgm:pt>
    <dgm:pt modelId="{B4B3F044-10EF-40B6-8D11-754E7A6853B5}" type="sibTrans" cxnId="{F43ACAE4-6AE7-4664-8182-5ABF342904EC}">
      <dgm:prSet/>
      <dgm:spPr/>
      <dgm:t>
        <a:bodyPr/>
        <a:lstStyle/>
        <a:p>
          <a:endParaRPr lang="en-US"/>
        </a:p>
      </dgm:t>
    </dgm:pt>
    <dgm:pt modelId="{61F367A7-8928-4C5C-AB7E-D49B55510816}">
      <dgm:prSet phldrT="[Text]" custT="1"/>
      <dgm:spPr/>
      <dgm:t>
        <a:bodyPr/>
        <a:lstStyle/>
        <a:p>
          <a:r>
            <a:rPr lang="en-US" sz="2000" b="1" u="sng" dirty="0" err="1" smtClean="0">
              <a:latin typeface="Calibri" pitchFamily="34" charset="0"/>
            </a:rPr>
            <a:t>Realia</a:t>
          </a:r>
          <a:r>
            <a:rPr lang="en-US" sz="2000" b="1" u="sng" dirty="0" smtClean="0">
              <a:latin typeface="Calibri" pitchFamily="34" charset="0"/>
            </a:rPr>
            <a:t> </a:t>
          </a:r>
          <a:r>
            <a:rPr lang="en-US" sz="2000" b="1" u="sng" dirty="0" err="1" smtClean="0">
              <a:latin typeface="Calibri" pitchFamily="34" charset="0"/>
            </a:rPr>
            <a:t>Awet</a:t>
          </a:r>
          <a:endParaRPr lang="en-US" sz="2000" b="1" u="sng" dirty="0" smtClean="0">
            <a:latin typeface="Calibri" pitchFamily="34" charset="0"/>
          </a:endParaRPr>
        </a:p>
        <a:p>
          <a:r>
            <a:rPr lang="en-US" sz="2000" b="1" dirty="0" smtClean="0">
              <a:latin typeface="Calibri" pitchFamily="34" charset="0"/>
            </a:rPr>
            <a:t>- </a:t>
          </a:r>
          <a:r>
            <a:rPr lang="en-US" sz="2000" dirty="0" err="1" smtClean="0">
              <a:latin typeface="Calibri" pitchFamily="34" charset="0"/>
            </a:rPr>
            <a:t>Bahan-bahan</a:t>
          </a:r>
          <a:r>
            <a:rPr lang="en-US" sz="2000" dirty="0" smtClean="0">
              <a:latin typeface="Calibri" pitchFamily="34" charset="0"/>
            </a:rPr>
            <a:t> </a:t>
          </a:r>
          <a:r>
            <a:rPr lang="en-US" sz="2000" dirty="0" err="1" smtClean="0">
              <a:latin typeface="Calibri" pitchFamily="34" charset="0"/>
            </a:rPr>
            <a:t>hidup</a:t>
          </a:r>
          <a:r>
            <a:rPr lang="en-US" sz="2000" dirty="0" smtClean="0">
              <a:latin typeface="Calibri" pitchFamily="34" charset="0"/>
            </a:rPr>
            <a:t> yang </a:t>
          </a:r>
          <a:r>
            <a:rPr lang="en-US" sz="2000" dirty="0" err="1" smtClean="0">
              <a:latin typeface="Calibri" pitchFamily="34" charset="0"/>
            </a:rPr>
            <a:t>telah</a:t>
          </a:r>
          <a:r>
            <a:rPr lang="en-US" sz="2000" dirty="0" smtClean="0">
              <a:latin typeface="Calibri" pitchFamily="34" charset="0"/>
            </a:rPr>
            <a:t> </a:t>
          </a:r>
          <a:r>
            <a:rPr lang="en-US" sz="2000" dirty="0" err="1" smtClean="0">
              <a:latin typeface="Calibri" pitchFamily="34" charset="0"/>
            </a:rPr>
            <a:t>diawet</a:t>
          </a:r>
          <a:endParaRPr lang="en-US" sz="2000" dirty="0" smtClean="0">
            <a:latin typeface="Calibri" pitchFamily="34" charset="0"/>
          </a:endParaRPr>
        </a:p>
        <a:p>
          <a:r>
            <a:rPr lang="en-US" sz="2000" dirty="0" smtClean="0">
              <a:latin typeface="Calibri" pitchFamily="34" charset="0"/>
            </a:rPr>
            <a:t>- </a:t>
          </a:r>
          <a:r>
            <a:rPr lang="en-US" sz="2000" dirty="0" err="1" smtClean="0">
              <a:latin typeface="Calibri" pitchFamily="34" charset="0"/>
            </a:rPr>
            <a:t>Disimpan</a:t>
          </a:r>
          <a:r>
            <a:rPr lang="en-US" sz="2000" dirty="0" smtClean="0">
              <a:latin typeface="Calibri" pitchFamily="34" charset="0"/>
            </a:rPr>
            <a:t> </a:t>
          </a:r>
          <a:r>
            <a:rPr lang="en-US" sz="2000" dirty="0" err="1" smtClean="0">
              <a:latin typeface="Calibri" pitchFamily="34" charset="0"/>
            </a:rPr>
            <a:t>di</a:t>
          </a:r>
          <a:r>
            <a:rPr lang="en-US" sz="2000" dirty="0" smtClean="0">
              <a:latin typeface="Calibri" pitchFamily="34" charset="0"/>
            </a:rPr>
            <a:t> </a:t>
          </a:r>
          <a:r>
            <a:rPr lang="en-US" sz="2000" dirty="0" err="1" smtClean="0">
              <a:latin typeface="Calibri" pitchFamily="34" charset="0"/>
            </a:rPr>
            <a:t>dalam</a:t>
          </a:r>
          <a:r>
            <a:rPr lang="en-US" sz="2000" dirty="0" smtClean="0">
              <a:latin typeface="Calibri" pitchFamily="34" charset="0"/>
            </a:rPr>
            <a:t> </a:t>
          </a:r>
          <a:r>
            <a:rPr lang="en-US" sz="2000" dirty="0" err="1" smtClean="0">
              <a:latin typeface="Calibri" pitchFamily="34" charset="0"/>
            </a:rPr>
            <a:t>bendalir</a:t>
          </a:r>
          <a:r>
            <a:rPr lang="en-US" sz="2000" dirty="0" smtClean="0">
              <a:latin typeface="Calibri" pitchFamily="34" charset="0"/>
            </a:rPr>
            <a:t> </a:t>
          </a:r>
          <a:r>
            <a:rPr lang="en-US" sz="2000" dirty="0" err="1" smtClean="0">
              <a:latin typeface="Calibri" pitchFamily="34" charset="0"/>
            </a:rPr>
            <a:t>kimia</a:t>
          </a:r>
          <a:r>
            <a:rPr lang="en-US" sz="2000" dirty="0" smtClean="0">
              <a:latin typeface="Calibri" pitchFamily="34" charset="0"/>
            </a:rPr>
            <a:t> (formalin)</a:t>
          </a:r>
          <a:endParaRPr lang="en-US" sz="2000" dirty="0">
            <a:latin typeface="Calibri" pitchFamily="34" charset="0"/>
          </a:endParaRPr>
        </a:p>
      </dgm:t>
    </dgm:pt>
    <dgm:pt modelId="{D8C2DE21-2BB5-42B4-84EC-5E9525F6691A}" type="parTrans" cxnId="{30BE87D9-2145-44BD-A016-7EB96D3BA39B}">
      <dgm:prSet/>
      <dgm:spPr/>
      <dgm:t>
        <a:bodyPr/>
        <a:lstStyle/>
        <a:p>
          <a:endParaRPr lang="en-US"/>
        </a:p>
      </dgm:t>
    </dgm:pt>
    <dgm:pt modelId="{9D47838D-0B5E-4A00-A0BE-389C4C92F5C7}" type="sibTrans" cxnId="{30BE87D9-2145-44BD-A016-7EB96D3BA39B}">
      <dgm:prSet/>
      <dgm:spPr/>
      <dgm:t>
        <a:bodyPr/>
        <a:lstStyle/>
        <a:p>
          <a:endParaRPr lang="en-US"/>
        </a:p>
      </dgm:t>
    </dgm:pt>
    <dgm:pt modelId="{204690AB-0677-4EE6-9976-1B3B12FC0247}">
      <dgm:prSet phldrT="[Text]"/>
      <dgm:spPr/>
      <dgm:t>
        <a:bodyPr/>
        <a:lstStyle/>
        <a:p>
          <a:pPr algn="ctr"/>
          <a:r>
            <a:rPr lang="en-US" b="1" u="sng" dirty="0" err="1" smtClean="0">
              <a:solidFill>
                <a:schemeClr val="bg1"/>
              </a:solidFill>
              <a:latin typeface="Calibri" pitchFamily="34" charset="0"/>
            </a:rPr>
            <a:t>Spesimen</a:t>
          </a:r>
          <a:endParaRPr lang="en-US" b="1" u="sng" dirty="0" smtClean="0">
            <a:solidFill>
              <a:schemeClr val="bg1"/>
            </a:solidFill>
            <a:latin typeface="Calibri" pitchFamily="34" charset="0"/>
          </a:endParaRPr>
        </a:p>
        <a:p>
          <a:pPr algn="l"/>
          <a:r>
            <a:rPr lang="en-US" dirty="0" smtClean="0">
              <a:solidFill>
                <a:schemeClr val="bg1"/>
              </a:solidFill>
              <a:latin typeface="Calibri" pitchFamily="34" charset="0"/>
            </a:rPr>
            <a:t>- sample </a:t>
          </a:r>
          <a:r>
            <a:rPr lang="en-US" dirty="0" err="1" smtClean="0">
              <a:solidFill>
                <a:schemeClr val="bg1"/>
              </a:solidFill>
              <a:latin typeface="Calibri" pitchFamily="34" charset="0"/>
            </a:rPr>
            <a:t>atau</a:t>
          </a:r>
          <a:r>
            <a:rPr lang="en-US" dirty="0" smtClean="0">
              <a:solidFill>
                <a:schemeClr val="bg1"/>
              </a:solidFill>
              <a:latin typeface="Calibri" pitchFamily="34" charset="0"/>
            </a:rPr>
            <a:t> </a:t>
          </a:r>
          <a:r>
            <a:rPr lang="en-US" dirty="0" err="1" smtClean="0">
              <a:solidFill>
                <a:schemeClr val="bg1"/>
              </a:solidFill>
              <a:latin typeface="Calibri" pitchFamily="34" charset="0"/>
            </a:rPr>
            <a:t>contoh</a:t>
          </a:r>
          <a:r>
            <a:rPr lang="en-US" dirty="0" smtClean="0">
              <a:solidFill>
                <a:schemeClr val="bg1"/>
              </a:solidFill>
              <a:latin typeface="Calibri" pitchFamily="34" charset="0"/>
            </a:rPr>
            <a:t> </a:t>
          </a:r>
          <a:r>
            <a:rPr lang="en-US" dirty="0" err="1" smtClean="0">
              <a:solidFill>
                <a:schemeClr val="bg1"/>
              </a:solidFill>
              <a:latin typeface="Calibri" pitchFamily="34" charset="0"/>
            </a:rPr>
            <a:t>hidupan</a:t>
          </a:r>
          <a:r>
            <a:rPr lang="en-US" dirty="0" smtClean="0">
              <a:solidFill>
                <a:schemeClr val="bg1"/>
              </a:solidFill>
              <a:latin typeface="Calibri" pitchFamily="34" charset="0"/>
            </a:rPr>
            <a:t> </a:t>
          </a:r>
        </a:p>
        <a:p>
          <a:pPr algn="l"/>
          <a:r>
            <a:rPr lang="en-US" dirty="0" smtClean="0">
              <a:solidFill>
                <a:schemeClr val="bg1"/>
              </a:solidFill>
              <a:latin typeface="Calibri" pitchFamily="34" charset="0"/>
            </a:rPr>
            <a:t>- </a:t>
          </a:r>
          <a:r>
            <a:rPr lang="en-US" dirty="0" err="1" smtClean="0">
              <a:solidFill>
                <a:schemeClr val="bg1"/>
              </a:solidFill>
              <a:latin typeface="Calibri" pitchFamily="34" charset="0"/>
            </a:rPr>
            <a:t>bahan</a:t>
          </a:r>
          <a:r>
            <a:rPr lang="en-US" dirty="0" smtClean="0">
              <a:solidFill>
                <a:schemeClr val="bg1"/>
              </a:solidFill>
              <a:latin typeface="Calibri" pitchFamily="34" charset="0"/>
            </a:rPr>
            <a:t> </a:t>
          </a:r>
          <a:r>
            <a:rPr lang="en-US" dirty="0" err="1" smtClean="0">
              <a:solidFill>
                <a:schemeClr val="bg1"/>
              </a:solidFill>
              <a:latin typeface="Calibri" pitchFamily="34" charset="0"/>
            </a:rPr>
            <a:t>awetan</a:t>
          </a:r>
          <a:endParaRPr lang="en-US" dirty="0">
            <a:solidFill>
              <a:schemeClr val="bg1"/>
            </a:solidFill>
            <a:latin typeface="Calibri" pitchFamily="34" charset="0"/>
          </a:endParaRPr>
        </a:p>
      </dgm:t>
    </dgm:pt>
    <dgm:pt modelId="{2E5A0E08-3EC3-4CE1-B724-BC5F7AC72874}" type="parTrans" cxnId="{207A6D54-E371-407B-BF25-09027744AC01}">
      <dgm:prSet/>
      <dgm:spPr/>
      <dgm:t>
        <a:bodyPr/>
        <a:lstStyle/>
        <a:p>
          <a:endParaRPr lang="en-US"/>
        </a:p>
      </dgm:t>
    </dgm:pt>
    <dgm:pt modelId="{62F8A634-C8F1-445F-9A56-8F3835984B04}" type="sibTrans" cxnId="{207A6D54-E371-407B-BF25-09027744AC01}">
      <dgm:prSet/>
      <dgm:spPr/>
      <dgm:t>
        <a:bodyPr/>
        <a:lstStyle/>
        <a:p>
          <a:endParaRPr lang="en-US"/>
        </a:p>
      </dgm:t>
    </dgm:pt>
    <dgm:pt modelId="{6CC1D3DF-8DCE-4B5A-8F92-A8AD3A0F678A}" type="pres">
      <dgm:prSet presAssocID="{83A02A1E-4F27-422D-B10B-62456B1D15DF}" presName="Name0" presStyleCnt="0">
        <dgm:presLayoutVars>
          <dgm:dir/>
          <dgm:resizeHandles val="exact"/>
        </dgm:presLayoutVars>
      </dgm:prSet>
      <dgm:spPr/>
    </dgm:pt>
    <dgm:pt modelId="{CC019A1D-E85C-4066-BDB2-66124A963B4E}" type="pres">
      <dgm:prSet presAssocID="{83A02A1E-4F27-422D-B10B-62456B1D15DF}" presName="bkgdShp" presStyleLbl="alignAccFollowNode1" presStyleIdx="0" presStyleCnt="1"/>
      <dgm:spPr/>
    </dgm:pt>
    <dgm:pt modelId="{3283D77C-27A5-419E-B5EC-7413FF6D67D0}" type="pres">
      <dgm:prSet presAssocID="{83A02A1E-4F27-422D-B10B-62456B1D15DF}" presName="linComp" presStyleCnt="0"/>
      <dgm:spPr/>
    </dgm:pt>
    <dgm:pt modelId="{22262948-EE00-4A0D-98F5-FACA6965B8B9}" type="pres">
      <dgm:prSet presAssocID="{3AC86A44-E825-4894-8DD2-D4FCE57B27DB}" presName="compNode" presStyleCnt="0"/>
      <dgm:spPr/>
    </dgm:pt>
    <dgm:pt modelId="{3CD76E70-FBD9-4305-8A50-454204E8C781}" type="pres">
      <dgm:prSet presAssocID="{3AC86A44-E825-4894-8DD2-D4FCE57B27D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7E0986-FA31-4843-B1A2-3070CA234302}" type="pres">
      <dgm:prSet presAssocID="{3AC86A44-E825-4894-8DD2-D4FCE57B27DB}" presName="invisiNode" presStyleLbl="node1" presStyleIdx="0" presStyleCnt="3"/>
      <dgm:spPr/>
    </dgm:pt>
    <dgm:pt modelId="{6C0E5CA4-7DEF-4E93-97E8-43AF831739EA}" type="pres">
      <dgm:prSet presAssocID="{3AC86A44-E825-4894-8DD2-D4FCE57B27DB}" presName="imagNod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509B164-4821-47FD-AAC1-8E831E1517AA}" type="pres">
      <dgm:prSet presAssocID="{B4B3F044-10EF-40B6-8D11-754E7A6853B5}" presName="sibTrans" presStyleLbl="sibTrans2D1" presStyleIdx="0" presStyleCnt="0"/>
      <dgm:spPr/>
      <dgm:t>
        <a:bodyPr/>
        <a:lstStyle/>
        <a:p>
          <a:endParaRPr lang="en-US"/>
        </a:p>
      </dgm:t>
    </dgm:pt>
    <dgm:pt modelId="{BEFA21AD-2125-4E6F-AC71-98BD9895430E}" type="pres">
      <dgm:prSet presAssocID="{61F367A7-8928-4C5C-AB7E-D49B55510816}" presName="compNode" presStyleCnt="0"/>
      <dgm:spPr/>
    </dgm:pt>
    <dgm:pt modelId="{C061B90E-82DD-4BC6-AD0F-A96D38E5F33D}" type="pres">
      <dgm:prSet presAssocID="{61F367A7-8928-4C5C-AB7E-D49B5551081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20FDE6-5FCC-4A74-84F7-1021EF7F1DF7}" type="pres">
      <dgm:prSet presAssocID="{61F367A7-8928-4C5C-AB7E-D49B55510816}" presName="invisiNode" presStyleLbl="node1" presStyleIdx="1" presStyleCnt="3"/>
      <dgm:spPr/>
    </dgm:pt>
    <dgm:pt modelId="{4C6A82A0-F2DC-491A-BE51-9EFA43198DFE}" type="pres">
      <dgm:prSet presAssocID="{61F367A7-8928-4C5C-AB7E-D49B55510816}" presName="imagNod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92DAFC37-4E96-4137-8170-98B8E6B79B5D}" type="pres">
      <dgm:prSet presAssocID="{9D47838D-0B5E-4A00-A0BE-389C4C92F5C7}" presName="sibTrans" presStyleLbl="sibTrans2D1" presStyleIdx="0" presStyleCnt="0"/>
      <dgm:spPr/>
      <dgm:t>
        <a:bodyPr/>
        <a:lstStyle/>
        <a:p>
          <a:endParaRPr lang="en-US"/>
        </a:p>
      </dgm:t>
    </dgm:pt>
    <dgm:pt modelId="{5D317B78-B75D-49F9-9E7E-40FA89EA2462}" type="pres">
      <dgm:prSet presAssocID="{204690AB-0677-4EE6-9976-1B3B12FC0247}" presName="compNode" presStyleCnt="0"/>
      <dgm:spPr/>
    </dgm:pt>
    <dgm:pt modelId="{29213AC7-CEE1-4B3D-BE6F-CAFCB9A042E4}" type="pres">
      <dgm:prSet presAssocID="{204690AB-0677-4EE6-9976-1B3B12FC024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C10517-B8FB-42D1-B479-9702BBA7E55B}" type="pres">
      <dgm:prSet presAssocID="{204690AB-0677-4EE6-9976-1B3B12FC0247}" presName="invisiNode" presStyleLbl="node1" presStyleIdx="2" presStyleCnt="3"/>
      <dgm:spPr/>
    </dgm:pt>
    <dgm:pt modelId="{033C395E-3B90-4833-AAB1-5CFE1B8036CD}" type="pres">
      <dgm:prSet presAssocID="{204690AB-0677-4EE6-9976-1B3B12FC0247}" presName="imagNod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4D302AA4-BCB6-46FF-B0C6-BF493B00D2B1}" type="presOf" srcId="{204690AB-0677-4EE6-9976-1B3B12FC0247}" destId="{29213AC7-CEE1-4B3D-BE6F-CAFCB9A042E4}" srcOrd="0" destOrd="0" presId="urn:microsoft.com/office/officeart/2005/8/layout/pList2#1"/>
    <dgm:cxn modelId="{207A6D54-E371-407B-BF25-09027744AC01}" srcId="{83A02A1E-4F27-422D-B10B-62456B1D15DF}" destId="{204690AB-0677-4EE6-9976-1B3B12FC0247}" srcOrd="2" destOrd="0" parTransId="{2E5A0E08-3EC3-4CE1-B724-BC5F7AC72874}" sibTransId="{62F8A634-C8F1-445F-9A56-8F3835984B04}"/>
    <dgm:cxn modelId="{D745ED2D-50B6-406D-BA7F-B15EF53FABF2}" type="presOf" srcId="{B4B3F044-10EF-40B6-8D11-754E7A6853B5}" destId="{A509B164-4821-47FD-AAC1-8E831E1517AA}" srcOrd="0" destOrd="0" presId="urn:microsoft.com/office/officeart/2005/8/layout/pList2#1"/>
    <dgm:cxn modelId="{30BE87D9-2145-44BD-A016-7EB96D3BA39B}" srcId="{83A02A1E-4F27-422D-B10B-62456B1D15DF}" destId="{61F367A7-8928-4C5C-AB7E-D49B55510816}" srcOrd="1" destOrd="0" parTransId="{D8C2DE21-2BB5-42B4-84EC-5E9525F6691A}" sibTransId="{9D47838D-0B5E-4A00-A0BE-389C4C92F5C7}"/>
    <dgm:cxn modelId="{39610F4F-5003-426A-AD80-627855D633A3}" type="presOf" srcId="{61F367A7-8928-4C5C-AB7E-D49B55510816}" destId="{C061B90E-82DD-4BC6-AD0F-A96D38E5F33D}" srcOrd="0" destOrd="0" presId="urn:microsoft.com/office/officeart/2005/8/layout/pList2#1"/>
    <dgm:cxn modelId="{6523B3A0-9047-434A-96E4-9FF6B0F9F9E9}" type="presOf" srcId="{83A02A1E-4F27-422D-B10B-62456B1D15DF}" destId="{6CC1D3DF-8DCE-4B5A-8F92-A8AD3A0F678A}" srcOrd="0" destOrd="0" presId="urn:microsoft.com/office/officeart/2005/8/layout/pList2#1"/>
    <dgm:cxn modelId="{F43ACAE4-6AE7-4664-8182-5ABF342904EC}" srcId="{83A02A1E-4F27-422D-B10B-62456B1D15DF}" destId="{3AC86A44-E825-4894-8DD2-D4FCE57B27DB}" srcOrd="0" destOrd="0" parTransId="{4E27B642-C534-466C-9D98-908ED3B148F2}" sibTransId="{B4B3F044-10EF-40B6-8D11-754E7A6853B5}"/>
    <dgm:cxn modelId="{9B96B4DF-652B-484C-95B6-CE9462AE199A}" type="presOf" srcId="{3AC86A44-E825-4894-8DD2-D4FCE57B27DB}" destId="{3CD76E70-FBD9-4305-8A50-454204E8C781}" srcOrd="0" destOrd="0" presId="urn:microsoft.com/office/officeart/2005/8/layout/pList2#1"/>
    <dgm:cxn modelId="{0481DDD6-64BA-44A7-AD1E-48B7AAF91CE2}" type="presOf" srcId="{9D47838D-0B5E-4A00-A0BE-389C4C92F5C7}" destId="{92DAFC37-4E96-4137-8170-98B8E6B79B5D}" srcOrd="0" destOrd="0" presId="urn:microsoft.com/office/officeart/2005/8/layout/pList2#1"/>
    <dgm:cxn modelId="{E987F577-DF84-4548-AA45-202105796424}" type="presParOf" srcId="{6CC1D3DF-8DCE-4B5A-8F92-A8AD3A0F678A}" destId="{CC019A1D-E85C-4066-BDB2-66124A963B4E}" srcOrd="0" destOrd="0" presId="urn:microsoft.com/office/officeart/2005/8/layout/pList2#1"/>
    <dgm:cxn modelId="{B27AFF70-2F1B-43B8-BC10-24FCEA73B129}" type="presParOf" srcId="{6CC1D3DF-8DCE-4B5A-8F92-A8AD3A0F678A}" destId="{3283D77C-27A5-419E-B5EC-7413FF6D67D0}" srcOrd="1" destOrd="0" presId="urn:microsoft.com/office/officeart/2005/8/layout/pList2#1"/>
    <dgm:cxn modelId="{CC3B90E0-8697-4281-BCD4-79BD7D38AE17}" type="presParOf" srcId="{3283D77C-27A5-419E-B5EC-7413FF6D67D0}" destId="{22262948-EE00-4A0D-98F5-FACA6965B8B9}" srcOrd="0" destOrd="0" presId="urn:microsoft.com/office/officeart/2005/8/layout/pList2#1"/>
    <dgm:cxn modelId="{73337C1E-50DD-4F78-BE46-4879135D7250}" type="presParOf" srcId="{22262948-EE00-4A0D-98F5-FACA6965B8B9}" destId="{3CD76E70-FBD9-4305-8A50-454204E8C781}" srcOrd="0" destOrd="0" presId="urn:microsoft.com/office/officeart/2005/8/layout/pList2#1"/>
    <dgm:cxn modelId="{9D6BDF36-39A5-4E7E-9AB1-C5D05EC43ED6}" type="presParOf" srcId="{22262948-EE00-4A0D-98F5-FACA6965B8B9}" destId="{D47E0986-FA31-4843-B1A2-3070CA234302}" srcOrd="1" destOrd="0" presId="urn:microsoft.com/office/officeart/2005/8/layout/pList2#1"/>
    <dgm:cxn modelId="{9B3576E1-4815-4BC9-BEBD-8F3FB9103421}" type="presParOf" srcId="{22262948-EE00-4A0D-98F5-FACA6965B8B9}" destId="{6C0E5CA4-7DEF-4E93-97E8-43AF831739EA}" srcOrd="2" destOrd="0" presId="urn:microsoft.com/office/officeart/2005/8/layout/pList2#1"/>
    <dgm:cxn modelId="{D5265629-98E7-41DB-B918-C8AB7B34700F}" type="presParOf" srcId="{3283D77C-27A5-419E-B5EC-7413FF6D67D0}" destId="{A509B164-4821-47FD-AAC1-8E831E1517AA}" srcOrd="1" destOrd="0" presId="urn:microsoft.com/office/officeart/2005/8/layout/pList2#1"/>
    <dgm:cxn modelId="{5A844F7D-64B0-464D-98E9-C5C823581231}" type="presParOf" srcId="{3283D77C-27A5-419E-B5EC-7413FF6D67D0}" destId="{BEFA21AD-2125-4E6F-AC71-98BD9895430E}" srcOrd="2" destOrd="0" presId="urn:microsoft.com/office/officeart/2005/8/layout/pList2#1"/>
    <dgm:cxn modelId="{1985B495-2F7E-44A5-AB55-AB3DC096A4CD}" type="presParOf" srcId="{BEFA21AD-2125-4E6F-AC71-98BD9895430E}" destId="{C061B90E-82DD-4BC6-AD0F-A96D38E5F33D}" srcOrd="0" destOrd="0" presId="urn:microsoft.com/office/officeart/2005/8/layout/pList2#1"/>
    <dgm:cxn modelId="{130A8290-90D8-43CF-A4DA-98A4F826487D}" type="presParOf" srcId="{BEFA21AD-2125-4E6F-AC71-98BD9895430E}" destId="{A320FDE6-5FCC-4A74-84F7-1021EF7F1DF7}" srcOrd="1" destOrd="0" presId="urn:microsoft.com/office/officeart/2005/8/layout/pList2#1"/>
    <dgm:cxn modelId="{8EC5938F-88F6-4417-BC08-84778B7083FF}" type="presParOf" srcId="{BEFA21AD-2125-4E6F-AC71-98BD9895430E}" destId="{4C6A82A0-F2DC-491A-BE51-9EFA43198DFE}" srcOrd="2" destOrd="0" presId="urn:microsoft.com/office/officeart/2005/8/layout/pList2#1"/>
    <dgm:cxn modelId="{830241A1-87C0-4B11-ADCF-1FCDB43F77E4}" type="presParOf" srcId="{3283D77C-27A5-419E-B5EC-7413FF6D67D0}" destId="{92DAFC37-4E96-4137-8170-98B8E6B79B5D}" srcOrd="3" destOrd="0" presId="urn:microsoft.com/office/officeart/2005/8/layout/pList2#1"/>
    <dgm:cxn modelId="{C6485D9F-E23E-4B09-8E0F-AFA903FF724F}" type="presParOf" srcId="{3283D77C-27A5-419E-B5EC-7413FF6D67D0}" destId="{5D317B78-B75D-49F9-9E7E-40FA89EA2462}" srcOrd="4" destOrd="0" presId="urn:microsoft.com/office/officeart/2005/8/layout/pList2#1"/>
    <dgm:cxn modelId="{4097E69D-B90A-4309-B798-96D1CC14D3A0}" type="presParOf" srcId="{5D317B78-B75D-49F9-9E7E-40FA89EA2462}" destId="{29213AC7-CEE1-4B3D-BE6F-CAFCB9A042E4}" srcOrd="0" destOrd="0" presId="urn:microsoft.com/office/officeart/2005/8/layout/pList2#1"/>
    <dgm:cxn modelId="{6A966AD1-3186-4D91-8B5D-E935629574C5}" type="presParOf" srcId="{5D317B78-B75D-49F9-9E7E-40FA89EA2462}" destId="{30C10517-B8FB-42D1-B479-9702BBA7E55B}" srcOrd="1" destOrd="0" presId="urn:microsoft.com/office/officeart/2005/8/layout/pList2#1"/>
    <dgm:cxn modelId="{C8FA22BF-95E5-4F27-9B8C-34D54A71FBCE}" type="presParOf" srcId="{5D317B78-B75D-49F9-9E7E-40FA89EA2462}" destId="{033C395E-3B90-4833-AAB1-5CFE1B8036CD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7665FD-A20C-426D-9247-42C8A5C621FE}">
      <dsp:nvSpPr>
        <dsp:cNvPr id="0" name=""/>
        <dsp:cNvSpPr/>
      </dsp:nvSpPr>
      <dsp:spPr>
        <a:xfrm>
          <a:off x="2582036" y="222885"/>
          <a:ext cx="4423410" cy="1536192"/>
        </a:xfrm>
        <a:prstGeom prst="ellipse">
          <a:avLst/>
        </a:prstGeom>
        <a:solidFill>
          <a:schemeClr val="accent4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71A47A-493B-4F28-9D4E-F9D195ED8D06}">
      <dsp:nvSpPr>
        <dsp:cNvPr id="0" name=""/>
        <dsp:cNvSpPr/>
      </dsp:nvSpPr>
      <dsp:spPr>
        <a:xfrm>
          <a:off x="4419603" y="3962398"/>
          <a:ext cx="857250" cy="548640"/>
        </a:xfrm>
        <a:prstGeom prst="downArrow">
          <a:avLst/>
        </a:prstGeom>
        <a:solidFill>
          <a:srgbClr val="7030A0"/>
        </a:solidFill>
        <a:ln>
          <a:noFill/>
        </a:ln>
        <a:effectLst>
          <a:outerShdw blurRad="50800" dist="25400" dir="5400000" rotWithShape="0">
            <a:srgbClr val="000000">
              <a:alpha val="48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B1194FD-686A-4522-A186-23EC5530C65E}">
      <dsp:nvSpPr>
        <dsp:cNvPr id="0" name=""/>
        <dsp:cNvSpPr/>
      </dsp:nvSpPr>
      <dsp:spPr>
        <a:xfrm>
          <a:off x="2743199" y="4423410"/>
          <a:ext cx="4114800" cy="1028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latin typeface="Calibri" pitchFamily="34" charset="0"/>
            </a:rPr>
            <a:t>BAHAN 2D</a:t>
          </a:r>
          <a:endParaRPr lang="en-US" sz="3600" kern="1200" dirty="0">
            <a:latin typeface="Calibri" pitchFamily="34" charset="0"/>
          </a:endParaRPr>
        </a:p>
      </dsp:txBody>
      <dsp:txXfrm>
        <a:off x="2743199" y="4423410"/>
        <a:ext cx="4114800" cy="1028700"/>
      </dsp:txXfrm>
    </dsp:sp>
    <dsp:sp modelId="{FFBA2595-23A3-4AF5-89AC-9A54581C211B}">
      <dsp:nvSpPr>
        <dsp:cNvPr id="0" name=""/>
        <dsp:cNvSpPr/>
      </dsp:nvSpPr>
      <dsp:spPr>
        <a:xfrm>
          <a:off x="4190237" y="1877720"/>
          <a:ext cx="1543050" cy="1543050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80000"/>
                <a:lumMod val="98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atMod val="130000"/>
              </a:schemeClr>
            </a:gs>
          </a:gsLst>
          <a:lin ang="5160000" scaled="0"/>
        </a:gradFill>
        <a:ln>
          <a:noFill/>
        </a:ln>
        <a:effectLst>
          <a:outerShdw blurRad="50800" dist="25400" dir="5400000" rotWithShape="0">
            <a:srgbClr val="000000">
              <a:alpha val="46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/>
            <a:t>Bahan bercetak</a:t>
          </a:r>
          <a:endParaRPr lang="en-US" sz="2100" kern="1200" dirty="0"/>
        </a:p>
      </dsp:txBody>
      <dsp:txXfrm>
        <a:off x="4416211" y="2103694"/>
        <a:ext cx="1091102" cy="1091102"/>
      </dsp:txXfrm>
    </dsp:sp>
    <dsp:sp modelId="{3BF8701D-F8D5-4ED5-B17F-2849B1865332}">
      <dsp:nvSpPr>
        <dsp:cNvPr id="0" name=""/>
        <dsp:cNvSpPr/>
      </dsp:nvSpPr>
      <dsp:spPr>
        <a:xfrm>
          <a:off x="3086099" y="720090"/>
          <a:ext cx="1543050" cy="1543050"/>
        </a:xfrm>
        <a:prstGeom prst="ellipse">
          <a:avLst/>
        </a:prstGeom>
        <a:gradFill rotWithShape="0">
          <a:gsLst>
            <a:gs pos="0">
              <a:schemeClr val="accent4">
                <a:hueOff val="-962355"/>
                <a:satOff val="38823"/>
                <a:lumOff val="-8138"/>
                <a:alphaOff val="0"/>
                <a:tint val="94000"/>
                <a:satMod val="180000"/>
                <a:lumMod val="98000"/>
              </a:schemeClr>
            </a:gs>
            <a:gs pos="100000">
              <a:schemeClr val="accent4">
                <a:hueOff val="-962355"/>
                <a:satOff val="38823"/>
                <a:lumOff val="-8138"/>
                <a:alphaOff val="0"/>
                <a:satMod val="130000"/>
              </a:schemeClr>
            </a:gs>
          </a:gsLst>
          <a:lin ang="5160000" scaled="0"/>
        </a:gradFill>
        <a:ln>
          <a:noFill/>
        </a:ln>
        <a:effectLst>
          <a:outerShdw blurRad="50800" dist="25400" dir="5400000" rotWithShape="0">
            <a:srgbClr val="000000">
              <a:alpha val="46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/>
            <a:t>Grafik</a:t>
          </a:r>
          <a:endParaRPr lang="en-US" sz="2100" kern="1200" dirty="0"/>
        </a:p>
      </dsp:txBody>
      <dsp:txXfrm>
        <a:off x="3312073" y="946064"/>
        <a:ext cx="1091102" cy="1091102"/>
      </dsp:txXfrm>
    </dsp:sp>
    <dsp:sp modelId="{3A49A983-495D-4107-A4BC-92E02B1AC8D0}">
      <dsp:nvSpPr>
        <dsp:cNvPr id="0" name=""/>
        <dsp:cNvSpPr/>
      </dsp:nvSpPr>
      <dsp:spPr>
        <a:xfrm>
          <a:off x="4663440" y="347014"/>
          <a:ext cx="1543050" cy="1543050"/>
        </a:xfrm>
        <a:prstGeom prst="ellipse">
          <a:avLst/>
        </a:prstGeom>
        <a:solidFill>
          <a:srgbClr val="0070C0"/>
        </a:solidFill>
        <a:ln>
          <a:noFill/>
        </a:ln>
        <a:effectLst>
          <a:outerShdw blurRad="50800" dist="25400" dir="5400000" rotWithShape="0">
            <a:srgbClr val="000000">
              <a:alpha val="46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/>
            <a:t>Gambar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foto</a:t>
          </a:r>
          <a:endParaRPr lang="en-US" sz="2100" kern="1200" dirty="0"/>
        </a:p>
      </dsp:txBody>
      <dsp:txXfrm>
        <a:off x="4889414" y="572988"/>
        <a:ext cx="1091102" cy="1091102"/>
      </dsp:txXfrm>
    </dsp:sp>
    <dsp:sp modelId="{5C2AA1E8-F1D4-4E79-8ECB-DCEDB44A2312}">
      <dsp:nvSpPr>
        <dsp:cNvPr id="0" name=""/>
        <dsp:cNvSpPr/>
      </dsp:nvSpPr>
      <dsp:spPr>
        <a:xfrm>
          <a:off x="2400299" y="34290"/>
          <a:ext cx="4800600" cy="3840480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6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897C2B-52EC-4744-8C12-0B29C21ED6A6}">
      <dsp:nvSpPr>
        <dsp:cNvPr id="0" name=""/>
        <dsp:cNvSpPr/>
      </dsp:nvSpPr>
      <dsp:spPr>
        <a:xfrm rot="10800000">
          <a:off x="924217" y="403408"/>
          <a:ext cx="2330958" cy="405423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277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buku</a:t>
          </a:r>
          <a:endParaRPr lang="en-US" sz="1800" kern="1200" dirty="0"/>
        </a:p>
      </dsp:txBody>
      <dsp:txXfrm rot="10800000">
        <a:off x="1025573" y="403408"/>
        <a:ext cx="2229602" cy="405423"/>
      </dsp:txXfrm>
    </dsp:sp>
    <dsp:sp modelId="{9E5B2DDD-517D-4D77-932A-D8D2D66E41A6}">
      <dsp:nvSpPr>
        <dsp:cNvPr id="0" name=""/>
        <dsp:cNvSpPr/>
      </dsp:nvSpPr>
      <dsp:spPr>
        <a:xfrm>
          <a:off x="250024" y="1875"/>
          <a:ext cx="1348386" cy="120848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DB921F-E5DC-4EB4-BEB0-22051E764398}">
      <dsp:nvSpPr>
        <dsp:cNvPr id="0" name=""/>
        <dsp:cNvSpPr/>
      </dsp:nvSpPr>
      <dsp:spPr>
        <a:xfrm rot="10800000">
          <a:off x="906641" y="1805490"/>
          <a:ext cx="2330958" cy="461019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277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akhbar</a:t>
          </a:r>
          <a:endParaRPr lang="en-US" sz="1800" kern="1200" dirty="0"/>
        </a:p>
      </dsp:txBody>
      <dsp:txXfrm rot="10800000">
        <a:off x="1021896" y="1805490"/>
        <a:ext cx="2215703" cy="461019"/>
      </dsp:txXfrm>
    </dsp:sp>
    <dsp:sp modelId="{889D82E5-E640-4B3B-93E4-5BFEEBE6F0A0}">
      <dsp:nvSpPr>
        <dsp:cNvPr id="0" name=""/>
        <dsp:cNvSpPr/>
      </dsp:nvSpPr>
      <dsp:spPr>
        <a:xfrm>
          <a:off x="267600" y="1468463"/>
          <a:ext cx="1278083" cy="1135074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AE0624-D9A7-4C5E-AB97-0DEDA0666F0B}">
      <dsp:nvSpPr>
        <dsp:cNvPr id="0" name=""/>
        <dsp:cNvSpPr/>
      </dsp:nvSpPr>
      <dsp:spPr>
        <a:xfrm rot="10800000">
          <a:off x="897980" y="3286599"/>
          <a:ext cx="2330958" cy="401360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277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jurnal</a:t>
          </a:r>
          <a:endParaRPr lang="en-US" sz="1800" kern="1200" dirty="0"/>
        </a:p>
      </dsp:txBody>
      <dsp:txXfrm rot="10800000">
        <a:off x="998320" y="3286599"/>
        <a:ext cx="2230618" cy="401360"/>
      </dsp:txXfrm>
    </dsp:sp>
    <dsp:sp modelId="{444A8276-3A85-4849-84D3-3145350ACFB7}">
      <dsp:nvSpPr>
        <dsp:cNvPr id="0" name=""/>
        <dsp:cNvSpPr/>
      </dsp:nvSpPr>
      <dsp:spPr>
        <a:xfrm>
          <a:off x="276261" y="2861635"/>
          <a:ext cx="1243437" cy="1251288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897C2B-52EC-4744-8C12-0B29C21ED6A6}">
      <dsp:nvSpPr>
        <dsp:cNvPr id="0" name=""/>
        <dsp:cNvSpPr/>
      </dsp:nvSpPr>
      <dsp:spPr>
        <a:xfrm rot="10800000">
          <a:off x="872200" y="382391"/>
          <a:ext cx="2330958" cy="381227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8521" tIns="64770" rIns="120904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smtClean="0"/>
            <a:t>brosur</a:t>
          </a:r>
          <a:endParaRPr lang="en-US" sz="1700" kern="1200" dirty="0"/>
        </a:p>
      </dsp:txBody>
      <dsp:txXfrm rot="10800000">
        <a:off x="967507" y="382391"/>
        <a:ext cx="2235651" cy="381227"/>
      </dsp:txXfrm>
    </dsp:sp>
    <dsp:sp modelId="{9E5B2DDD-517D-4D77-932A-D8D2D66E41A6}">
      <dsp:nvSpPr>
        <dsp:cNvPr id="0" name=""/>
        <dsp:cNvSpPr/>
      </dsp:nvSpPr>
      <dsp:spPr>
        <a:xfrm>
          <a:off x="302041" y="1249"/>
          <a:ext cx="1140316" cy="114351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DB921F-E5DC-4EB4-BEB0-22051E764398}">
      <dsp:nvSpPr>
        <dsp:cNvPr id="0" name=""/>
        <dsp:cNvSpPr/>
      </dsp:nvSpPr>
      <dsp:spPr>
        <a:xfrm rot="10800000">
          <a:off x="899834" y="1808781"/>
          <a:ext cx="2330958" cy="433504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8521" tIns="64770" rIns="120904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 smtClean="0"/>
            <a:t>katalog</a:t>
          </a:r>
          <a:endParaRPr lang="en-US" sz="1700" kern="1200" dirty="0"/>
        </a:p>
      </dsp:txBody>
      <dsp:txXfrm rot="10800000">
        <a:off x="1008210" y="1808781"/>
        <a:ext cx="2222582" cy="433504"/>
      </dsp:txXfrm>
    </dsp:sp>
    <dsp:sp modelId="{889D82E5-E640-4B3B-93E4-5BFEEBE6F0A0}">
      <dsp:nvSpPr>
        <dsp:cNvPr id="0" name=""/>
        <dsp:cNvSpPr/>
      </dsp:nvSpPr>
      <dsp:spPr>
        <a:xfrm>
          <a:off x="274407" y="1387455"/>
          <a:ext cx="1250855" cy="1276156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AE0624-D9A7-4C5E-AB97-0DEDA0666F0B}">
      <dsp:nvSpPr>
        <dsp:cNvPr id="0" name=""/>
        <dsp:cNvSpPr/>
      </dsp:nvSpPr>
      <dsp:spPr>
        <a:xfrm rot="10800000">
          <a:off x="916859" y="3321224"/>
          <a:ext cx="2330958" cy="377406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8521" tIns="64770" rIns="120904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 smtClean="0"/>
            <a:t>majalah</a:t>
          </a:r>
          <a:endParaRPr lang="en-US" sz="1700" kern="1200" dirty="0"/>
        </a:p>
      </dsp:txBody>
      <dsp:txXfrm rot="10800000">
        <a:off x="1011210" y="3321224"/>
        <a:ext cx="2236607" cy="377406"/>
      </dsp:txXfrm>
    </dsp:sp>
    <dsp:sp modelId="{444A8276-3A85-4849-84D3-3145350ACFB7}">
      <dsp:nvSpPr>
        <dsp:cNvPr id="0" name=""/>
        <dsp:cNvSpPr/>
      </dsp:nvSpPr>
      <dsp:spPr>
        <a:xfrm>
          <a:off x="257382" y="2906305"/>
          <a:ext cx="1318954" cy="1207244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B963D0-7ABF-4250-BECB-4CA70DEF7AFC}">
      <dsp:nvSpPr>
        <dsp:cNvPr id="0" name=""/>
        <dsp:cNvSpPr/>
      </dsp:nvSpPr>
      <dsp:spPr>
        <a:xfrm>
          <a:off x="837308" y="2416"/>
          <a:ext cx="1963542" cy="1465742"/>
        </a:xfrm>
        <a:prstGeom prst="round2SameRect">
          <a:avLst>
            <a:gd name="adj1" fmla="val 8000"/>
            <a:gd name="adj2" fmla="val 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6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0FF3C47-1B80-4923-A0A8-4ECCE9B703AB}">
      <dsp:nvSpPr>
        <dsp:cNvPr id="0" name=""/>
        <dsp:cNvSpPr/>
      </dsp:nvSpPr>
      <dsp:spPr>
        <a:xfrm>
          <a:off x="837308" y="1468159"/>
          <a:ext cx="1963542" cy="63026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80000"/>
                <a:lumMod val="98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atMod val="130000"/>
              </a:schemeClr>
            </a:gs>
          </a:gsLst>
          <a:lin ang="5160000" scaled="0"/>
        </a:gra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400000"/>
          </a:lightRig>
        </a:scene3d>
        <a:sp3d>
          <a:bevelT w="254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0" rIns="27940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/>
            <a:t>Bentuk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Manusia</a:t>
          </a:r>
          <a:endParaRPr lang="en-US" sz="2200" kern="1200" dirty="0"/>
        </a:p>
      </dsp:txBody>
      <dsp:txXfrm>
        <a:off x="837308" y="1468159"/>
        <a:ext cx="1382776" cy="630269"/>
      </dsp:txXfrm>
    </dsp:sp>
    <dsp:sp modelId="{98D1C234-E616-47D6-8D09-C22896D5284B}">
      <dsp:nvSpPr>
        <dsp:cNvPr id="0" name=""/>
        <dsp:cNvSpPr/>
      </dsp:nvSpPr>
      <dsp:spPr>
        <a:xfrm>
          <a:off x="2275630" y="1568272"/>
          <a:ext cx="687239" cy="687239"/>
        </a:xfrm>
        <a:prstGeom prst="ellipse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6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2FCBB02-6B4C-463B-A43F-D4F0BC4395DC}">
      <dsp:nvSpPr>
        <dsp:cNvPr id="0" name=""/>
        <dsp:cNvSpPr/>
      </dsp:nvSpPr>
      <dsp:spPr>
        <a:xfrm>
          <a:off x="3133129" y="2416"/>
          <a:ext cx="1963542" cy="1465742"/>
        </a:xfrm>
        <a:prstGeom prst="round2SameRect">
          <a:avLst>
            <a:gd name="adj1" fmla="val 8000"/>
            <a:gd name="adj2" fmla="val 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accent4">
              <a:hueOff val="-962355"/>
              <a:satOff val="38823"/>
              <a:lumOff val="-8138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6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066A52B-2FB2-42F1-99AB-A22514E3CFE2}">
      <dsp:nvSpPr>
        <dsp:cNvPr id="0" name=""/>
        <dsp:cNvSpPr/>
      </dsp:nvSpPr>
      <dsp:spPr>
        <a:xfrm>
          <a:off x="3133129" y="1468159"/>
          <a:ext cx="1963542" cy="630269"/>
        </a:xfrm>
        <a:prstGeom prst="rect">
          <a:avLst/>
        </a:prstGeom>
        <a:gradFill rotWithShape="0">
          <a:gsLst>
            <a:gs pos="0">
              <a:schemeClr val="accent4">
                <a:hueOff val="-962355"/>
                <a:satOff val="38823"/>
                <a:lumOff val="-8138"/>
                <a:alphaOff val="0"/>
                <a:tint val="94000"/>
                <a:satMod val="180000"/>
                <a:lumMod val="98000"/>
              </a:schemeClr>
            </a:gs>
            <a:gs pos="100000">
              <a:schemeClr val="accent4">
                <a:hueOff val="-962355"/>
                <a:satOff val="38823"/>
                <a:lumOff val="-8138"/>
                <a:alphaOff val="0"/>
                <a:satMod val="130000"/>
              </a:schemeClr>
            </a:gs>
          </a:gsLst>
          <a:lin ang="5160000" scaled="0"/>
        </a:gradFill>
        <a:ln w="12700" cap="flat" cmpd="sng" algn="ctr">
          <a:solidFill>
            <a:schemeClr val="accent4">
              <a:hueOff val="-962355"/>
              <a:satOff val="38823"/>
              <a:lumOff val="-8138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400000"/>
          </a:lightRig>
        </a:scene3d>
        <a:sp3d>
          <a:bevelT w="254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0" rIns="27940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/>
            <a:t>Tempat</a:t>
          </a:r>
          <a:endParaRPr lang="en-US" sz="2200" kern="1200" dirty="0"/>
        </a:p>
      </dsp:txBody>
      <dsp:txXfrm>
        <a:off x="3133129" y="1468159"/>
        <a:ext cx="1382776" cy="630269"/>
      </dsp:txXfrm>
    </dsp:sp>
    <dsp:sp modelId="{28C49948-715F-4120-8B2E-F777065C0D8F}">
      <dsp:nvSpPr>
        <dsp:cNvPr id="0" name=""/>
        <dsp:cNvSpPr/>
      </dsp:nvSpPr>
      <dsp:spPr>
        <a:xfrm>
          <a:off x="4571451" y="1568272"/>
          <a:ext cx="687239" cy="687239"/>
        </a:xfrm>
        <a:prstGeom prst="ellipse">
          <a:avLst/>
        </a:prstGeom>
        <a:solidFill>
          <a:schemeClr val="accent4">
            <a:tint val="40000"/>
            <a:alpha val="90000"/>
            <a:hueOff val="-1143196"/>
            <a:satOff val="7033"/>
            <a:lumOff val="-487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-1143196"/>
              <a:satOff val="7033"/>
              <a:lumOff val="-487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6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940AF7A-2830-426E-9CFB-862B5C94067A}">
      <dsp:nvSpPr>
        <dsp:cNvPr id="0" name=""/>
        <dsp:cNvSpPr/>
      </dsp:nvSpPr>
      <dsp:spPr>
        <a:xfrm>
          <a:off x="1985219" y="2595887"/>
          <a:ext cx="1963542" cy="1465742"/>
        </a:xfrm>
        <a:prstGeom prst="round2SameRect">
          <a:avLst>
            <a:gd name="adj1" fmla="val 8000"/>
            <a:gd name="adj2" fmla="val 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accent4">
              <a:hueOff val="-1924709"/>
              <a:satOff val="77646"/>
              <a:lumOff val="-16276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6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0D2DB21-9114-42EF-8DA3-90D7B59944F1}">
      <dsp:nvSpPr>
        <dsp:cNvPr id="0" name=""/>
        <dsp:cNvSpPr/>
      </dsp:nvSpPr>
      <dsp:spPr>
        <a:xfrm>
          <a:off x="1985219" y="4061630"/>
          <a:ext cx="1963542" cy="630269"/>
        </a:xfrm>
        <a:prstGeom prst="rect">
          <a:avLst/>
        </a:prstGeom>
        <a:gradFill rotWithShape="0">
          <a:gsLst>
            <a:gs pos="0">
              <a:schemeClr val="accent4">
                <a:hueOff val="-1924709"/>
                <a:satOff val="77646"/>
                <a:lumOff val="-16276"/>
                <a:alphaOff val="0"/>
                <a:tint val="94000"/>
                <a:satMod val="180000"/>
                <a:lumMod val="98000"/>
              </a:schemeClr>
            </a:gs>
            <a:gs pos="100000">
              <a:schemeClr val="accent4">
                <a:hueOff val="-1924709"/>
                <a:satOff val="77646"/>
                <a:lumOff val="-16276"/>
                <a:alphaOff val="0"/>
                <a:satMod val="130000"/>
              </a:schemeClr>
            </a:gs>
          </a:gsLst>
          <a:lin ang="5160000" scaled="0"/>
        </a:gradFill>
        <a:ln w="12700" cap="flat" cmpd="sng" algn="ctr">
          <a:solidFill>
            <a:schemeClr val="accent4">
              <a:hueOff val="-1924709"/>
              <a:satOff val="77646"/>
              <a:lumOff val="-16276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400000"/>
          </a:lightRig>
        </a:scene3d>
        <a:sp3d>
          <a:bevelT w="254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0" rIns="27940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tx1"/>
              </a:solidFill>
            </a:rPr>
            <a:t>Benda</a:t>
          </a:r>
          <a:endParaRPr lang="en-US" sz="2200" kern="1200" dirty="0">
            <a:solidFill>
              <a:schemeClr val="tx1"/>
            </a:solidFill>
          </a:endParaRPr>
        </a:p>
      </dsp:txBody>
      <dsp:txXfrm>
        <a:off x="1985219" y="4061630"/>
        <a:ext cx="1382776" cy="630269"/>
      </dsp:txXfrm>
    </dsp:sp>
    <dsp:sp modelId="{924FEA8E-CD9E-42DD-95FF-5650F180D743}">
      <dsp:nvSpPr>
        <dsp:cNvPr id="0" name=""/>
        <dsp:cNvSpPr/>
      </dsp:nvSpPr>
      <dsp:spPr>
        <a:xfrm>
          <a:off x="3423540" y="4161743"/>
          <a:ext cx="687239" cy="687239"/>
        </a:xfrm>
        <a:prstGeom prst="ellipse">
          <a:avLst/>
        </a:prstGeom>
        <a:solidFill>
          <a:schemeClr val="accent4">
            <a:tint val="40000"/>
            <a:alpha val="90000"/>
            <a:hueOff val="-2286391"/>
            <a:satOff val="14066"/>
            <a:lumOff val="-973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-2286391"/>
              <a:satOff val="14066"/>
              <a:lumOff val="-973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6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82E8D4-8467-4EAB-9D94-086F5E973A82}">
      <dsp:nvSpPr>
        <dsp:cNvPr id="0" name=""/>
        <dsp:cNvSpPr/>
      </dsp:nvSpPr>
      <dsp:spPr>
        <a:xfrm>
          <a:off x="1714865" y="743663"/>
          <a:ext cx="4952269" cy="4952269"/>
        </a:xfrm>
        <a:prstGeom prst="blockArc">
          <a:avLst>
            <a:gd name="adj1" fmla="val 11880000"/>
            <a:gd name="adj2" fmla="val 16200000"/>
            <a:gd name="adj3" fmla="val 464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7616C1-1085-46A3-860A-187530E4DBFB}">
      <dsp:nvSpPr>
        <dsp:cNvPr id="0" name=""/>
        <dsp:cNvSpPr/>
      </dsp:nvSpPr>
      <dsp:spPr>
        <a:xfrm>
          <a:off x="1714865" y="743663"/>
          <a:ext cx="4952269" cy="4952269"/>
        </a:xfrm>
        <a:prstGeom prst="blockArc">
          <a:avLst>
            <a:gd name="adj1" fmla="val 7560000"/>
            <a:gd name="adj2" fmla="val 11880000"/>
            <a:gd name="adj3" fmla="val 464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EC2409-838B-4D38-B3B4-86714E4D1704}">
      <dsp:nvSpPr>
        <dsp:cNvPr id="0" name=""/>
        <dsp:cNvSpPr/>
      </dsp:nvSpPr>
      <dsp:spPr>
        <a:xfrm>
          <a:off x="1714865" y="743663"/>
          <a:ext cx="4952269" cy="4952269"/>
        </a:xfrm>
        <a:prstGeom prst="blockArc">
          <a:avLst>
            <a:gd name="adj1" fmla="val 3240000"/>
            <a:gd name="adj2" fmla="val 7560000"/>
            <a:gd name="adj3" fmla="val 464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39B59B-E265-4567-AD9D-18C4D0F52B28}">
      <dsp:nvSpPr>
        <dsp:cNvPr id="0" name=""/>
        <dsp:cNvSpPr/>
      </dsp:nvSpPr>
      <dsp:spPr>
        <a:xfrm>
          <a:off x="1714865" y="743663"/>
          <a:ext cx="4952269" cy="4952269"/>
        </a:xfrm>
        <a:prstGeom prst="blockArc">
          <a:avLst>
            <a:gd name="adj1" fmla="val 20520000"/>
            <a:gd name="adj2" fmla="val 3240000"/>
            <a:gd name="adj3" fmla="val 464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CC3651-909A-4626-9E41-CD431DC92533}">
      <dsp:nvSpPr>
        <dsp:cNvPr id="0" name=""/>
        <dsp:cNvSpPr/>
      </dsp:nvSpPr>
      <dsp:spPr>
        <a:xfrm>
          <a:off x="1714865" y="743663"/>
          <a:ext cx="4952269" cy="4952269"/>
        </a:xfrm>
        <a:prstGeom prst="blockArc">
          <a:avLst>
            <a:gd name="adj1" fmla="val 16200000"/>
            <a:gd name="adj2" fmla="val 20520000"/>
            <a:gd name="adj3" fmla="val 464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7631F1-51C1-49ED-8872-F006754D1E64}">
      <dsp:nvSpPr>
        <dsp:cNvPr id="0" name=""/>
        <dsp:cNvSpPr/>
      </dsp:nvSpPr>
      <dsp:spPr>
        <a:xfrm>
          <a:off x="3051162" y="2079960"/>
          <a:ext cx="2279674" cy="2279674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GRAFIK</a:t>
          </a:r>
          <a:endParaRPr lang="en-US" sz="3100" kern="1200" dirty="0"/>
        </a:p>
      </dsp:txBody>
      <dsp:txXfrm>
        <a:off x="3385013" y="2413811"/>
        <a:ext cx="1611972" cy="1611972"/>
      </dsp:txXfrm>
    </dsp:sp>
    <dsp:sp modelId="{671755E5-5EDE-487E-9C99-D92F2EDD7579}">
      <dsp:nvSpPr>
        <dsp:cNvPr id="0" name=""/>
        <dsp:cNvSpPr/>
      </dsp:nvSpPr>
      <dsp:spPr>
        <a:xfrm>
          <a:off x="3393113" y="3225"/>
          <a:ext cx="1595772" cy="1595772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/>
            <a:t>lukisan</a:t>
          </a:r>
          <a:endParaRPr lang="en-US" sz="2500" kern="1200" dirty="0"/>
        </a:p>
      </dsp:txBody>
      <dsp:txXfrm>
        <a:off x="3626808" y="236920"/>
        <a:ext cx="1128382" cy="1128382"/>
      </dsp:txXfrm>
    </dsp:sp>
    <dsp:sp modelId="{80BF8752-8F6F-4EAE-B904-C06E0AC5F51D}">
      <dsp:nvSpPr>
        <dsp:cNvPr id="0" name=""/>
        <dsp:cNvSpPr/>
      </dsp:nvSpPr>
      <dsp:spPr>
        <a:xfrm>
          <a:off x="5693421" y="1674496"/>
          <a:ext cx="1595772" cy="1595772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/>
            <a:t>carta</a:t>
          </a:r>
          <a:endParaRPr lang="en-US" sz="2500" kern="1200" dirty="0"/>
        </a:p>
      </dsp:txBody>
      <dsp:txXfrm>
        <a:off x="5927116" y="1908191"/>
        <a:ext cx="1128382" cy="1128382"/>
      </dsp:txXfrm>
    </dsp:sp>
    <dsp:sp modelId="{D8F85580-D458-47F7-89B6-2E1D8C3A162F}">
      <dsp:nvSpPr>
        <dsp:cNvPr id="0" name=""/>
        <dsp:cNvSpPr/>
      </dsp:nvSpPr>
      <dsp:spPr>
        <a:xfrm>
          <a:off x="4814782" y="4378670"/>
          <a:ext cx="1595772" cy="1595772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/>
            <a:t>graf</a:t>
          </a:r>
          <a:endParaRPr lang="en-US" sz="2500" kern="1200" dirty="0"/>
        </a:p>
      </dsp:txBody>
      <dsp:txXfrm>
        <a:off x="5048477" y="4612365"/>
        <a:ext cx="1128382" cy="1128382"/>
      </dsp:txXfrm>
    </dsp:sp>
    <dsp:sp modelId="{D91463E1-264B-48E6-848A-4AE289E63AE3}">
      <dsp:nvSpPr>
        <dsp:cNvPr id="0" name=""/>
        <dsp:cNvSpPr/>
      </dsp:nvSpPr>
      <dsp:spPr>
        <a:xfrm>
          <a:off x="1971445" y="4378670"/>
          <a:ext cx="1595772" cy="1595772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/>
            <a:t>kartun</a:t>
          </a:r>
          <a:endParaRPr lang="en-US" sz="2500" kern="1200" dirty="0"/>
        </a:p>
      </dsp:txBody>
      <dsp:txXfrm>
        <a:off x="2205140" y="4612365"/>
        <a:ext cx="1128382" cy="1128382"/>
      </dsp:txXfrm>
    </dsp:sp>
    <dsp:sp modelId="{DD984B87-D63C-4E33-A064-9341632338D6}">
      <dsp:nvSpPr>
        <dsp:cNvPr id="0" name=""/>
        <dsp:cNvSpPr/>
      </dsp:nvSpPr>
      <dsp:spPr>
        <a:xfrm>
          <a:off x="1092805" y="1674496"/>
          <a:ext cx="1595772" cy="1595772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poster</a:t>
          </a:r>
          <a:endParaRPr lang="en-US" sz="2500" kern="1200" dirty="0"/>
        </a:p>
      </dsp:txBody>
      <dsp:txXfrm>
        <a:off x="1326500" y="1908191"/>
        <a:ext cx="1128382" cy="112838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B9B5B7-3049-4BF2-8D95-9EA8B9D37850}">
      <dsp:nvSpPr>
        <dsp:cNvPr id="0" name=""/>
        <dsp:cNvSpPr/>
      </dsp:nvSpPr>
      <dsp:spPr>
        <a:xfrm>
          <a:off x="3780275" y="2514581"/>
          <a:ext cx="1447837" cy="144783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>
              <a:latin typeface="Calibri" pitchFamily="34" charset="0"/>
            </a:rPr>
            <a:t>3D</a:t>
          </a:r>
          <a:endParaRPr lang="en-US" sz="4000" kern="1200" dirty="0">
            <a:latin typeface="Calibri" pitchFamily="34" charset="0"/>
          </a:endParaRPr>
        </a:p>
      </dsp:txBody>
      <dsp:txXfrm>
        <a:off x="3992306" y="2726612"/>
        <a:ext cx="1023775" cy="1023775"/>
      </dsp:txXfrm>
    </dsp:sp>
    <dsp:sp modelId="{03F33186-9FE7-426A-908D-879A2055D567}">
      <dsp:nvSpPr>
        <dsp:cNvPr id="0" name=""/>
        <dsp:cNvSpPr/>
      </dsp:nvSpPr>
      <dsp:spPr>
        <a:xfrm rot="16200000">
          <a:off x="4290326" y="1833594"/>
          <a:ext cx="427736" cy="579134"/>
        </a:xfrm>
        <a:prstGeom prst="rightArrow">
          <a:avLst>
            <a:gd name="adj1" fmla="val 60000"/>
            <a:gd name="adj2" fmla="val 5000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>
            <a:latin typeface="Calibri" pitchFamily="34" charset="0"/>
          </a:endParaRPr>
        </a:p>
      </dsp:txBody>
      <dsp:txXfrm>
        <a:off x="4354487" y="2013582"/>
        <a:ext cx="299415" cy="347480"/>
      </dsp:txXfrm>
    </dsp:sp>
    <dsp:sp modelId="{A7CCBC65-B5EE-437B-99B2-7F99889A69C0}">
      <dsp:nvSpPr>
        <dsp:cNvPr id="0" name=""/>
        <dsp:cNvSpPr/>
      </dsp:nvSpPr>
      <dsp:spPr>
        <a:xfrm>
          <a:off x="3652525" y="4193"/>
          <a:ext cx="1703337" cy="170333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Calibri" pitchFamily="34" charset="0"/>
            </a:rPr>
            <a:t>Diorama</a:t>
          </a:r>
          <a:endParaRPr lang="en-US" sz="2400" kern="1200" dirty="0">
            <a:latin typeface="Calibri" pitchFamily="34" charset="0"/>
          </a:endParaRPr>
        </a:p>
      </dsp:txBody>
      <dsp:txXfrm>
        <a:off x="3901973" y="253641"/>
        <a:ext cx="1204441" cy="1204441"/>
      </dsp:txXfrm>
    </dsp:sp>
    <dsp:sp modelId="{7DC60164-3477-403D-8431-F47E8F187CDE}">
      <dsp:nvSpPr>
        <dsp:cNvPr id="0" name=""/>
        <dsp:cNvSpPr/>
      </dsp:nvSpPr>
      <dsp:spPr>
        <a:xfrm rot="19875186">
          <a:off x="5245207" y="2445995"/>
          <a:ext cx="351675" cy="579134"/>
        </a:xfrm>
        <a:prstGeom prst="rightArrow">
          <a:avLst>
            <a:gd name="adj1" fmla="val 60000"/>
            <a:gd name="adj2" fmla="val 5000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>
            <a:latin typeface="Calibri" pitchFamily="34" charset="0"/>
          </a:endParaRPr>
        </a:p>
      </dsp:txBody>
      <dsp:txXfrm>
        <a:off x="5251708" y="2587192"/>
        <a:ext cx="246173" cy="347480"/>
      </dsp:txXfrm>
    </dsp:sp>
    <dsp:sp modelId="{FC989515-1FC6-4BDA-8586-F9A4C619983D}">
      <dsp:nvSpPr>
        <dsp:cNvPr id="0" name=""/>
        <dsp:cNvSpPr/>
      </dsp:nvSpPr>
      <dsp:spPr>
        <a:xfrm>
          <a:off x="5566478" y="1262545"/>
          <a:ext cx="1974560" cy="170333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Calibri" pitchFamily="34" charset="0"/>
            </a:rPr>
            <a:t>Akuarium</a:t>
          </a:r>
          <a:endParaRPr lang="en-US" sz="2400" kern="1200" dirty="0">
            <a:latin typeface="Calibri" pitchFamily="34" charset="0"/>
          </a:endParaRPr>
        </a:p>
      </dsp:txBody>
      <dsp:txXfrm>
        <a:off x="5855646" y="1511993"/>
        <a:ext cx="1396224" cy="1204441"/>
      </dsp:txXfrm>
    </dsp:sp>
    <dsp:sp modelId="{CC6883E8-FAF1-44B1-A26F-5F8E58191E33}">
      <dsp:nvSpPr>
        <dsp:cNvPr id="0" name=""/>
        <dsp:cNvSpPr/>
      </dsp:nvSpPr>
      <dsp:spPr>
        <a:xfrm rot="1765224">
          <a:off x="5264166" y="3500338"/>
          <a:ext cx="435603" cy="579134"/>
        </a:xfrm>
        <a:prstGeom prst="rightArrow">
          <a:avLst>
            <a:gd name="adj1" fmla="val 60000"/>
            <a:gd name="adj2" fmla="val 5000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>
            <a:latin typeface="Calibri" pitchFamily="34" charset="0"/>
          </a:endParaRPr>
        </a:p>
      </dsp:txBody>
      <dsp:txXfrm>
        <a:off x="5272592" y="3584069"/>
        <a:ext cx="304922" cy="347480"/>
      </dsp:txXfrm>
    </dsp:sp>
    <dsp:sp modelId="{492839BC-0625-493F-AAC0-E4BD71431284}">
      <dsp:nvSpPr>
        <dsp:cNvPr id="0" name=""/>
        <dsp:cNvSpPr/>
      </dsp:nvSpPr>
      <dsp:spPr>
        <a:xfrm>
          <a:off x="5740824" y="3564507"/>
          <a:ext cx="1703337" cy="170333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Calibri" pitchFamily="34" charset="0"/>
            </a:rPr>
            <a:t>Boneka</a:t>
          </a:r>
          <a:endParaRPr lang="en-US" sz="2400" kern="1200" dirty="0">
            <a:latin typeface="Calibri" pitchFamily="34" charset="0"/>
          </a:endParaRPr>
        </a:p>
      </dsp:txBody>
      <dsp:txXfrm>
        <a:off x="5990272" y="3813955"/>
        <a:ext cx="1204441" cy="1204441"/>
      </dsp:txXfrm>
    </dsp:sp>
    <dsp:sp modelId="{D9709225-6241-4E23-B487-3B605642F793}">
      <dsp:nvSpPr>
        <dsp:cNvPr id="0" name=""/>
        <dsp:cNvSpPr/>
      </dsp:nvSpPr>
      <dsp:spPr>
        <a:xfrm rot="5400000">
          <a:off x="4290326" y="4064270"/>
          <a:ext cx="427736" cy="579134"/>
        </a:xfrm>
        <a:prstGeom prst="rightArrow">
          <a:avLst>
            <a:gd name="adj1" fmla="val 60000"/>
            <a:gd name="adj2" fmla="val 5000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>
            <a:latin typeface="Calibri" pitchFamily="34" charset="0"/>
          </a:endParaRPr>
        </a:p>
      </dsp:txBody>
      <dsp:txXfrm>
        <a:off x="4354487" y="4115937"/>
        <a:ext cx="299415" cy="347480"/>
      </dsp:txXfrm>
    </dsp:sp>
    <dsp:sp modelId="{1D885FCA-C269-4B77-8975-B9572D20FF08}">
      <dsp:nvSpPr>
        <dsp:cNvPr id="0" name=""/>
        <dsp:cNvSpPr/>
      </dsp:nvSpPr>
      <dsp:spPr>
        <a:xfrm>
          <a:off x="3652525" y="4769468"/>
          <a:ext cx="1703337" cy="170333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Calibri" pitchFamily="34" charset="0"/>
            </a:rPr>
            <a:t>‘Mobile’</a:t>
          </a:r>
          <a:endParaRPr lang="en-US" sz="2400" kern="1200" dirty="0">
            <a:latin typeface="Calibri" pitchFamily="34" charset="0"/>
          </a:endParaRPr>
        </a:p>
      </dsp:txBody>
      <dsp:txXfrm>
        <a:off x="3901973" y="5018916"/>
        <a:ext cx="1204441" cy="1204441"/>
      </dsp:txXfrm>
    </dsp:sp>
    <dsp:sp modelId="{CAE24829-2748-4265-9663-4E28179D1B1D}">
      <dsp:nvSpPr>
        <dsp:cNvPr id="0" name=""/>
        <dsp:cNvSpPr/>
      </dsp:nvSpPr>
      <dsp:spPr>
        <a:xfrm rot="9000000">
          <a:off x="3324415" y="3506601"/>
          <a:ext cx="427736" cy="579134"/>
        </a:xfrm>
        <a:prstGeom prst="rightArrow">
          <a:avLst>
            <a:gd name="adj1" fmla="val 60000"/>
            <a:gd name="adj2" fmla="val 5000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>
            <a:latin typeface="Calibri" pitchFamily="34" charset="0"/>
          </a:endParaRPr>
        </a:p>
      </dsp:txBody>
      <dsp:txXfrm rot="10800000">
        <a:off x="3444140" y="3590348"/>
        <a:ext cx="299415" cy="347480"/>
      </dsp:txXfrm>
    </dsp:sp>
    <dsp:sp modelId="{DA8830C9-B159-4214-8C8D-601953FEEF92}">
      <dsp:nvSpPr>
        <dsp:cNvPr id="0" name=""/>
        <dsp:cNvSpPr/>
      </dsp:nvSpPr>
      <dsp:spPr>
        <a:xfrm>
          <a:off x="1589101" y="3578149"/>
          <a:ext cx="1703337" cy="170333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Calibri" pitchFamily="34" charset="0"/>
            </a:rPr>
            <a:t>Topeng</a:t>
          </a:r>
          <a:endParaRPr lang="en-US" sz="2400" kern="1200" dirty="0">
            <a:latin typeface="Calibri" pitchFamily="34" charset="0"/>
          </a:endParaRPr>
        </a:p>
      </dsp:txBody>
      <dsp:txXfrm>
        <a:off x="1838549" y="3827597"/>
        <a:ext cx="1204441" cy="1204441"/>
      </dsp:txXfrm>
    </dsp:sp>
    <dsp:sp modelId="{DC702494-18B5-430C-AD95-1E80B56562C2}">
      <dsp:nvSpPr>
        <dsp:cNvPr id="0" name=""/>
        <dsp:cNvSpPr/>
      </dsp:nvSpPr>
      <dsp:spPr>
        <a:xfrm rot="12600000">
          <a:off x="3324415" y="2391263"/>
          <a:ext cx="427736" cy="579134"/>
        </a:xfrm>
        <a:prstGeom prst="rightArrow">
          <a:avLst>
            <a:gd name="adj1" fmla="val 60000"/>
            <a:gd name="adj2" fmla="val 5000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>
            <a:latin typeface="Calibri" pitchFamily="34" charset="0"/>
          </a:endParaRPr>
        </a:p>
      </dsp:txBody>
      <dsp:txXfrm rot="10800000">
        <a:off x="3444140" y="2539170"/>
        <a:ext cx="299415" cy="347480"/>
      </dsp:txXfrm>
    </dsp:sp>
    <dsp:sp modelId="{319312E2-5A22-4364-9C47-C19F166CD5F0}">
      <dsp:nvSpPr>
        <dsp:cNvPr id="0" name=""/>
        <dsp:cNvSpPr/>
      </dsp:nvSpPr>
      <dsp:spPr>
        <a:xfrm>
          <a:off x="1589101" y="1195512"/>
          <a:ext cx="1703337" cy="170333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Calibri" pitchFamily="34" charset="0"/>
            </a:rPr>
            <a:t>Realia</a:t>
          </a:r>
          <a:endParaRPr lang="en-US" sz="2400" kern="1200" dirty="0">
            <a:latin typeface="Calibri" pitchFamily="34" charset="0"/>
          </a:endParaRPr>
        </a:p>
      </dsp:txBody>
      <dsp:txXfrm>
        <a:off x="1838549" y="1444960"/>
        <a:ext cx="1204441" cy="120444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019A1D-E85C-4066-BDB2-66124A963B4E}">
      <dsp:nvSpPr>
        <dsp:cNvPr id="0" name=""/>
        <dsp:cNvSpPr/>
      </dsp:nvSpPr>
      <dsp:spPr>
        <a:xfrm>
          <a:off x="0" y="0"/>
          <a:ext cx="7772400" cy="2057400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0E5CA4-7DEF-4E93-97E8-43AF831739EA}">
      <dsp:nvSpPr>
        <dsp:cNvPr id="0" name=""/>
        <dsp:cNvSpPr/>
      </dsp:nvSpPr>
      <dsp:spPr>
        <a:xfrm>
          <a:off x="233172" y="274320"/>
          <a:ext cx="2283142" cy="150876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D76E70-FBD9-4305-8A50-454204E8C781}">
      <dsp:nvSpPr>
        <dsp:cNvPr id="0" name=""/>
        <dsp:cNvSpPr/>
      </dsp:nvSpPr>
      <dsp:spPr>
        <a:xfrm rot="10800000">
          <a:off x="233172" y="2057399"/>
          <a:ext cx="2283142" cy="2514600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u="sng" kern="1200" dirty="0" err="1" smtClean="0">
              <a:latin typeface="Calibri" pitchFamily="34" charset="0"/>
            </a:rPr>
            <a:t>Realia</a:t>
          </a:r>
          <a:r>
            <a:rPr lang="en-US" sz="2400" b="1" u="sng" kern="1200" dirty="0" smtClean="0">
              <a:latin typeface="Calibri" pitchFamily="34" charset="0"/>
            </a:rPr>
            <a:t> </a:t>
          </a:r>
          <a:r>
            <a:rPr lang="en-US" sz="2400" b="1" u="sng" kern="1200" dirty="0" err="1" smtClean="0">
              <a:latin typeface="Calibri" pitchFamily="34" charset="0"/>
            </a:rPr>
            <a:t>Asli</a:t>
          </a:r>
          <a:endParaRPr lang="en-US" sz="2400" b="1" u="sng" kern="1200" dirty="0" smtClean="0">
            <a:latin typeface="Calibri" pitchFamily="34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Calibri" pitchFamily="34" charset="0"/>
            </a:rPr>
            <a:t>- </a:t>
          </a:r>
          <a:r>
            <a:rPr lang="en-US" sz="2400" kern="1200" dirty="0" err="1" smtClean="0">
              <a:latin typeface="Calibri" pitchFamily="34" charset="0"/>
            </a:rPr>
            <a:t>bahan</a:t>
          </a:r>
          <a:r>
            <a:rPr lang="en-US" sz="2400" kern="1200" dirty="0" smtClean="0">
              <a:latin typeface="Calibri" pitchFamily="34" charset="0"/>
            </a:rPr>
            <a:t> </a:t>
          </a:r>
          <a:r>
            <a:rPr lang="en-US" sz="2400" kern="1200" dirty="0" err="1" smtClean="0">
              <a:latin typeface="Calibri" pitchFamily="34" charset="0"/>
            </a:rPr>
            <a:t>hidup</a:t>
          </a:r>
          <a:r>
            <a:rPr lang="en-US" sz="2400" kern="1200" dirty="0" smtClean="0">
              <a:latin typeface="Calibri" pitchFamily="34" charset="0"/>
            </a:rPr>
            <a:t> yang </a:t>
          </a:r>
          <a:r>
            <a:rPr lang="en-US" sz="2400" kern="1200" dirty="0" err="1" smtClean="0">
              <a:latin typeface="Calibri" pitchFamily="34" charset="0"/>
            </a:rPr>
            <a:t>sebenarnya</a:t>
          </a:r>
          <a:endParaRPr lang="en-US" sz="2400" kern="1200" dirty="0">
            <a:latin typeface="Calibri" pitchFamily="34" charset="0"/>
          </a:endParaRPr>
        </a:p>
      </dsp:txBody>
      <dsp:txXfrm rot="10800000">
        <a:off x="303386" y="2057399"/>
        <a:ext cx="2142714" cy="2444386"/>
      </dsp:txXfrm>
    </dsp:sp>
    <dsp:sp modelId="{4C6A82A0-F2DC-491A-BE51-9EFA43198DFE}">
      <dsp:nvSpPr>
        <dsp:cNvPr id="0" name=""/>
        <dsp:cNvSpPr/>
      </dsp:nvSpPr>
      <dsp:spPr>
        <a:xfrm>
          <a:off x="2744628" y="274320"/>
          <a:ext cx="2283142" cy="150876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61B90E-82DD-4BC6-AD0F-A96D38E5F33D}">
      <dsp:nvSpPr>
        <dsp:cNvPr id="0" name=""/>
        <dsp:cNvSpPr/>
      </dsp:nvSpPr>
      <dsp:spPr>
        <a:xfrm rot="10800000">
          <a:off x="2744628" y="2057399"/>
          <a:ext cx="2283142" cy="2514600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hueOff val="-962355"/>
            <a:satOff val="38823"/>
            <a:lumOff val="-813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u="sng" kern="1200" dirty="0" err="1" smtClean="0">
              <a:latin typeface="Calibri" pitchFamily="34" charset="0"/>
            </a:rPr>
            <a:t>Realia</a:t>
          </a:r>
          <a:r>
            <a:rPr lang="en-US" sz="2000" b="1" u="sng" kern="1200" dirty="0" smtClean="0">
              <a:latin typeface="Calibri" pitchFamily="34" charset="0"/>
            </a:rPr>
            <a:t> </a:t>
          </a:r>
          <a:r>
            <a:rPr lang="en-US" sz="2000" b="1" u="sng" kern="1200" dirty="0" err="1" smtClean="0">
              <a:latin typeface="Calibri" pitchFamily="34" charset="0"/>
            </a:rPr>
            <a:t>Awet</a:t>
          </a:r>
          <a:endParaRPr lang="en-US" sz="2000" b="1" u="sng" kern="1200" dirty="0" smtClean="0">
            <a:latin typeface="Calibri" pitchFamily="34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Calibri" pitchFamily="34" charset="0"/>
            </a:rPr>
            <a:t>- </a:t>
          </a:r>
          <a:r>
            <a:rPr lang="en-US" sz="2000" kern="1200" dirty="0" err="1" smtClean="0">
              <a:latin typeface="Calibri" pitchFamily="34" charset="0"/>
            </a:rPr>
            <a:t>Bahan-bahan</a:t>
          </a:r>
          <a:r>
            <a:rPr lang="en-US" sz="2000" kern="1200" dirty="0" smtClean="0">
              <a:latin typeface="Calibri" pitchFamily="34" charset="0"/>
            </a:rPr>
            <a:t> </a:t>
          </a:r>
          <a:r>
            <a:rPr lang="en-US" sz="2000" kern="1200" dirty="0" err="1" smtClean="0">
              <a:latin typeface="Calibri" pitchFamily="34" charset="0"/>
            </a:rPr>
            <a:t>hidup</a:t>
          </a:r>
          <a:r>
            <a:rPr lang="en-US" sz="2000" kern="1200" dirty="0" smtClean="0">
              <a:latin typeface="Calibri" pitchFamily="34" charset="0"/>
            </a:rPr>
            <a:t> yang </a:t>
          </a:r>
          <a:r>
            <a:rPr lang="en-US" sz="2000" kern="1200" dirty="0" err="1" smtClean="0">
              <a:latin typeface="Calibri" pitchFamily="34" charset="0"/>
            </a:rPr>
            <a:t>telah</a:t>
          </a:r>
          <a:r>
            <a:rPr lang="en-US" sz="2000" kern="1200" dirty="0" smtClean="0">
              <a:latin typeface="Calibri" pitchFamily="34" charset="0"/>
            </a:rPr>
            <a:t> </a:t>
          </a:r>
          <a:r>
            <a:rPr lang="en-US" sz="2000" kern="1200" dirty="0" err="1" smtClean="0">
              <a:latin typeface="Calibri" pitchFamily="34" charset="0"/>
            </a:rPr>
            <a:t>diawet</a:t>
          </a:r>
          <a:endParaRPr lang="en-US" sz="2000" kern="1200" dirty="0" smtClean="0">
            <a:latin typeface="Calibri" pitchFamily="34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Calibri" pitchFamily="34" charset="0"/>
            </a:rPr>
            <a:t>- </a:t>
          </a:r>
          <a:r>
            <a:rPr lang="en-US" sz="2000" kern="1200" dirty="0" err="1" smtClean="0">
              <a:latin typeface="Calibri" pitchFamily="34" charset="0"/>
            </a:rPr>
            <a:t>Disimpan</a:t>
          </a:r>
          <a:r>
            <a:rPr lang="en-US" sz="2000" kern="1200" dirty="0" smtClean="0">
              <a:latin typeface="Calibri" pitchFamily="34" charset="0"/>
            </a:rPr>
            <a:t> </a:t>
          </a:r>
          <a:r>
            <a:rPr lang="en-US" sz="2000" kern="1200" dirty="0" err="1" smtClean="0">
              <a:latin typeface="Calibri" pitchFamily="34" charset="0"/>
            </a:rPr>
            <a:t>di</a:t>
          </a:r>
          <a:r>
            <a:rPr lang="en-US" sz="2000" kern="1200" dirty="0" smtClean="0">
              <a:latin typeface="Calibri" pitchFamily="34" charset="0"/>
            </a:rPr>
            <a:t> </a:t>
          </a:r>
          <a:r>
            <a:rPr lang="en-US" sz="2000" kern="1200" dirty="0" err="1" smtClean="0">
              <a:latin typeface="Calibri" pitchFamily="34" charset="0"/>
            </a:rPr>
            <a:t>dalam</a:t>
          </a:r>
          <a:r>
            <a:rPr lang="en-US" sz="2000" kern="1200" dirty="0" smtClean="0">
              <a:latin typeface="Calibri" pitchFamily="34" charset="0"/>
            </a:rPr>
            <a:t> </a:t>
          </a:r>
          <a:r>
            <a:rPr lang="en-US" sz="2000" kern="1200" dirty="0" err="1" smtClean="0">
              <a:latin typeface="Calibri" pitchFamily="34" charset="0"/>
            </a:rPr>
            <a:t>bendalir</a:t>
          </a:r>
          <a:r>
            <a:rPr lang="en-US" sz="2000" kern="1200" dirty="0" smtClean="0">
              <a:latin typeface="Calibri" pitchFamily="34" charset="0"/>
            </a:rPr>
            <a:t> </a:t>
          </a:r>
          <a:r>
            <a:rPr lang="en-US" sz="2000" kern="1200" dirty="0" err="1" smtClean="0">
              <a:latin typeface="Calibri" pitchFamily="34" charset="0"/>
            </a:rPr>
            <a:t>kimia</a:t>
          </a:r>
          <a:r>
            <a:rPr lang="en-US" sz="2000" kern="1200" dirty="0" smtClean="0">
              <a:latin typeface="Calibri" pitchFamily="34" charset="0"/>
            </a:rPr>
            <a:t> (formalin)</a:t>
          </a:r>
          <a:endParaRPr lang="en-US" sz="2000" kern="1200" dirty="0">
            <a:latin typeface="Calibri" pitchFamily="34" charset="0"/>
          </a:endParaRPr>
        </a:p>
      </dsp:txBody>
      <dsp:txXfrm rot="10800000">
        <a:off x="2814842" y="2057399"/>
        <a:ext cx="2142714" cy="2444386"/>
      </dsp:txXfrm>
    </dsp:sp>
    <dsp:sp modelId="{033C395E-3B90-4833-AAB1-5CFE1B8036CD}">
      <dsp:nvSpPr>
        <dsp:cNvPr id="0" name=""/>
        <dsp:cNvSpPr/>
      </dsp:nvSpPr>
      <dsp:spPr>
        <a:xfrm>
          <a:off x="5256085" y="274320"/>
          <a:ext cx="2283142" cy="150876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213AC7-CEE1-4B3D-BE6F-CAFCB9A042E4}">
      <dsp:nvSpPr>
        <dsp:cNvPr id="0" name=""/>
        <dsp:cNvSpPr/>
      </dsp:nvSpPr>
      <dsp:spPr>
        <a:xfrm rot="10800000">
          <a:off x="5256085" y="2057399"/>
          <a:ext cx="2283142" cy="2514600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hueOff val="-1924709"/>
            <a:satOff val="77646"/>
            <a:lumOff val="-1627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u="sng" kern="1200" dirty="0" err="1" smtClean="0">
              <a:solidFill>
                <a:schemeClr val="bg1"/>
              </a:solidFill>
              <a:latin typeface="Calibri" pitchFamily="34" charset="0"/>
            </a:rPr>
            <a:t>Spesimen</a:t>
          </a:r>
          <a:endParaRPr lang="en-US" sz="2200" b="1" u="sng" kern="1200" dirty="0" smtClean="0">
            <a:solidFill>
              <a:schemeClr val="bg1"/>
            </a:solidFill>
            <a:latin typeface="Calibri" pitchFamily="34" charset="0"/>
          </a:endParaRP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bg1"/>
              </a:solidFill>
              <a:latin typeface="Calibri" pitchFamily="34" charset="0"/>
            </a:rPr>
            <a:t>- sample </a:t>
          </a:r>
          <a:r>
            <a:rPr lang="en-US" sz="2200" kern="1200" dirty="0" err="1" smtClean="0">
              <a:solidFill>
                <a:schemeClr val="bg1"/>
              </a:solidFill>
              <a:latin typeface="Calibri" pitchFamily="34" charset="0"/>
            </a:rPr>
            <a:t>atau</a:t>
          </a:r>
          <a:r>
            <a:rPr lang="en-US" sz="2200" kern="1200" dirty="0" smtClean="0">
              <a:solidFill>
                <a:schemeClr val="bg1"/>
              </a:solidFill>
              <a:latin typeface="Calibri" pitchFamily="34" charset="0"/>
            </a:rPr>
            <a:t> </a:t>
          </a:r>
          <a:r>
            <a:rPr lang="en-US" sz="2200" kern="1200" dirty="0" err="1" smtClean="0">
              <a:solidFill>
                <a:schemeClr val="bg1"/>
              </a:solidFill>
              <a:latin typeface="Calibri" pitchFamily="34" charset="0"/>
            </a:rPr>
            <a:t>contoh</a:t>
          </a:r>
          <a:r>
            <a:rPr lang="en-US" sz="2200" kern="1200" dirty="0" smtClean="0">
              <a:solidFill>
                <a:schemeClr val="bg1"/>
              </a:solidFill>
              <a:latin typeface="Calibri" pitchFamily="34" charset="0"/>
            </a:rPr>
            <a:t> </a:t>
          </a:r>
          <a:r>
            <a:rPr lang="en-US" sz="2200" kern="1200" dirty="0" err="1" smtClean="0">
              <a:solidFill>
                <a:schemeClr val="bg1"/>
              </a:solidFill>
              <a:latin typeface="Calibri" pitchFamily="34" charset="0"/>
            </a:rPr>
            <a:t>hidupan</a:t>
          </a:r>
          <a:r>
            <a:rPr lang="en-US" sz="2200" kern="1200" dirty="0" smtClean="0">
              <a:solidFill>
                <a:schemeClr val="bg1"/>
              </a:solidFill>
              <a:latin typeface="Calibri" pitchFamily="34" charset="0"/>
            </a:rPr>
            <a:t> 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bg1"/>
              </a:solidFill>
              <a:latin typeface="Calibri" pitchFamily="34" charset="0"/>
            </a:rPr>
            <a:t>- </a:t>
          </a:r>
          <a:r>
            <a:rPr lang="en-US" sz="2200" kern="1200" dirty="0" err="1" smtClean="0">
              <a:solidFill>
                <a:schemeClr val="bg1"/>
              </a:solidFill>
              <a:latin typeface="Calibri" pitchFamily="34" charset="0"/>
            </a:rPr>
            <a:t>bahan</a:t>
          </a:r>
          <a:r>
            <a:rPr lang="en-US" sz="2200" kern="1200" dirty="0" smtClean="0">
              <a:solidFill>
                <a:schemeClr val="bg1"/>
              </a:solidFill>
              <a:latin typeface="Calibri" pitchFamily="34" charset="0"/>
            </a:rPr>
            <a:t> </a:t>
          </a:r>
          <a:r>
            <a:rPr lang="en-US" sz="2200" kern="1200" dirty="0" err="1" smtClean="0">
              <a:solidFill>
                <a:schemeClr val="bg1"/>
              </a:solidFill>
              <a:latin typeface="Calibri" pitchFamily="34" charset="0"/>
            </a:rPr>
            <a:t>awetan</a:t>
          </a:r>
          <a:endParaRPr lang="en-US" sz="2200" kern="1200" dirty="0">
            <a:solidFill>
              <a:schemeClr val="bg1"/>
            </a:solidFill>
            <a:latin typeface="Calibri" pitchFamily="34" charset="0"/>
          </a:endParaRPr>
        </a:p>
      </dsp:txBody>
      <dsp:txXfrm rot="10800000">
        <a:off x="5326299" y="2057399"/>
        <a:ext cx="2142714" cy="24443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List2#1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4BB259-0FFA-4D21-A4B0-EB56891F1F41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B07671-8175-4005-98C6-C9704A5A2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837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30ED1F53-F1FB-4E6F-BCF0-1FB02242979F}" type="slidenum">
              <a:rPr lang="en-US" sz="1200" smtClean="0"/>
              <a:pPr/>
              <a:t>1</a:t>
            </a:fld>
            <a:endParaRPr lang="en-US" sz="1200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1D6F6BD7-D14A-481B-A232-CF4481E3AA2E}" type="slidenum">
              <a:rPr lang="en-US" sz="1200" smtClean="0"/>
              <a:pPr/>
              <a:t>25</a:t>
            </a:fld>
            <a:endParaRPr lang="en-US" sz="1200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0818554E-7674-4D1B-92EF-23B79E8EACCF}" type="slidenum">
              <a:rPr lang="en-US" sz="1200" smtClean="0"/>
              <a:pPr/>
              <a:t>26</a:t>
            </a:fld>
            <a:endParaRPr lang="en-US" sz="1200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1FC0508B-1E17-4606-AC0E-172BCD4E97CB}" type="slidenum">
              <a:rPr lang="en-US" sz="1200" smtClean="0"/>
              <a:pPr/>
              <a:t>27</a:t>
            </a:fld>
            <a:endParaRPr lang="en-US" sz="1200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7DB04162-1A2B-436A-816D-1AF4599BB27F}" type="slidenum">
              <a:rPr lang="en-US" sz="1200" smtClean="0"/>
              <a:pPr/>
              <a:t>28</a:t>
            </a:fld>
            <a:endParaRPr lang="en-US" sz="1200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95C7F783-4C57-485C-96AD-2E4776FC7D41}" type="slidenum">
              <a:rPr lang="en-US" sz="1200" smtClean="0"/>
              <a:pPr/>
              <a:t>29</a:t>
            </a:fld>
            <a:endParaRPr lang="en-US" sz="1200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BCC80762-A8B0-436B-B38A-1817B7FD1DDC}" type="slidenum">
              <a:rPr lang="en-US" sz="1200" smtClean="0"/>
              <a:pPr/>
              <a:t>30</a:t>
            </a:fld>
            <a:endParaRPr lang="en-US" sz="1200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4612DF8D-7154-4BF6-A3D7-97A66B67BBA9}" type="slidenum">
              <a:rPr lang="en-US" sz="1200" smtClean="0"/>
              <a:pPr/>
              <a:t>31</a:t>
            </a:fld>
            <a:endParaRPr lang="en-US" sz="1200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6D79F0A6-CD2E-43F7-87FC-9DE43E41070F}" type="slidenum">
              <a:rPr lang="en-US" sz="1200" smtClean="0"/>
              <a:pPr/>
              <a:t>3</a:t>
            </a:fld>
            <a:endParaRPr lang="en-US" sz="1200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676A969A-AF2B-4889-96A3-598DBB0AFC8C}" type="slidenum">
              <a:rPr lang="en-US" sz="1200" smtClean="0"/>
              <a:pPr/>
              <a:t>4</a:t>
            </a:fld>
            <a:endParaRPr lang="en-US" sz="1200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A1274EA9-1407-480B-BFCA-A2B2EE3BF424}" type="slidenum">
              <a:rPr lang="en-US" sz="1200" smtClean="0"/>
              <a:pPr/>
              <a:t>14</a:t>
            </a:fld>
            <a:endParaRPr lang="en-US" sz="1200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2F42A1A1-3D9E-44D0-B549-219741751E01}" type="slidenum">
              <a:rPr lang="en-US" sz="1200" smtClean="0"/>
              <a:pPr/>
              <a:t>15</a:t>
            </a:fld>
            <a:endParaRPr lang="en-US" sz="1200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45BB4BAD-F7EF-4876-8452-962D14D9F9BB}" type="slidenum">
              <a:rPr lang="en-US" sz="1200" smtClean="0"/>
              <a:pPr/>
              <a:t>16</a:t>
            </a:fld>
            <a:endParaRPr lang="en-US" sz="1200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68BE9125-F32F-46D4-9800-305E192A529E}" type="slidenum">
              <a:rPr lang="en-US" sz="1200" smtClean="0"/>
              <a:pPr/>
              <a:t>19</a:t>
            </a:fld>
            <a:endParaRPr lang="en-US" sz="1200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A1014990-F85A-4193-AF97-128010305DB4}" type="slidenum">
              <a:rPr lang="en-US" sz="1200" smtClean="0"/>
              <a:pPr/>
              <a:t>23</a:t>
            </a:fld>
            <a:endParaRPr lang="en-US" sz="1200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BA041E4E-FE56-4620-BB74-9F1B336E789E}" type="slidenum">
              <a:rPr lang="en-US" sz="1200" smtClean="0"/>
              <a:pPr/>
              <a:t>24</a:t>
            </a:fld>
            <a:endParaRPr lang="en-US" sz="1200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8ACC2D2-0CD4-41E6-B092-FD2F382EB465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7581460-C357-4D41-A487-AEDDDECD1513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C2D2-0CD4-41E6-B092-FD2F382EB465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81460-C357-4D41-A487-AEDDDECD1513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C2D2-0CD4-41E6-B092-FD2F382EB465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81460-C357-4D41-A487-AEDDDECD1513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C2D2-0CD4-41E6-B092-FD2F382EB465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81460-C357-4D41-A487-AEDDDECD151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C2D2-0CD4-41E6-B092-FD2F382EB465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81460-C357-4D41-A487-AEDDDECD151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C2D2-0CD4-41E6-B092-FD2F382EB465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81460-C357-4D41-A487-AEDDDECD151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C2D2-0CD4-41E6-B092-FD2F382EB465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81460-C357-4D41-A487-AEDDDECD1513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C2D2-0CD4-41E6-B092-FD2F382EB465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81460-C357-4D41-A487-AEDDDECD1513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C2D2-0CD4-41E6-B092-FD2F382EB465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81460-C357-4D41-A487-AEDDDECD15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C2D2-0CD4-41E6-B092-FD2F382EB465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81460-C357-4D41-A487-AEDDDECD15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C2D2-0CD4-41E6-B092-FD2F382EB465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81460-C357-4D41-A487-AEDDDECD15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78ACC2D2-0CD4-41E6-B092-FD2F382EB465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37581460-C357-4D41-A487-AEDDDECD151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905000"/>
            <a:ext cx="7772400" cy="1447800"/>
          </a:xfrm>
          <a:extLst/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gency FB" pitchFamily="34" charset="0"/>
              </a:rPr>
              <a:t>Penggunaan</a:t>
            </a: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gency FB" pitchFamily="34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gency FB" pitchFamily="34" charset="0"/>
              </a:rPr>
              <a:t>bahan</a:t>
            </a: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gency FB" pitchFamily="34" charset="0"/>
              </a:rPr>
              <a:t> 2D </a:t>
            </a:r>
            <a:r>
              <a:rPr lang="en-US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gency FB" pitchFamily="34" charset="0"/>
              </a:rPr>
              <a:t>dan</a:t>
            </a: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gency FB" pitchFamily="34" charset="0"/>
              </a:rPr>
              <a:t> 3D </a:t>
            </a:r>
            <a:r>
              <a:rPr lang="en-US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gency FB" pitchFamily="34" charset="0"/>
              </a:rPr>
              <a:t>dalam</a:t>
            </a: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gency FB" pitchFamily="34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gency FB" pitchFamily="34" charset="0"/>
              </a:rPr>
              <a:t>PdP</a:t>
            </a: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gency FB" pitchFamily="34" charset="0"/>
              </a:rPr>
              <a:t> </a:t>
            </a:r>
            <a:r>
              <a:rPr lang="en-US" dirty="0" smtClean="0">
                <a:latin typeface="Agency FB" pitchFamily="34" charset="0"/>
              </a:rPr>
              <a:t/>
            </a:r>
            <a:br>
              <a:rPr lang="en-US" dirty="0" smtClean="0">
                <a:latin typeface="Agency FB" pitchFamily="34" charset="0"/>
              </a:rPr>
            </a:br>
            <a:endParaRPr lang="en-US" dirty="0" smtClean="0">
              <a:latin typeface="Agency FB" pitchFamily="34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685800" y="5257800"/>
            <a:ext cx="7772400" cy="1447800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 cap="all" spc="3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sz="1800" b="1" u="sng" dirty="0" err="1" smtClean="0">
                <a:latin typeface="Agency FB" pitchFamily="34" charset="0"/>
              </a:rPr>
              <a:t>Pembentang</a:t>
            </a:r>
            <a:endParaRPr lang="en-US" sz="1800" b="1" u="sng" dirty="0" smtClean="0">
              <a:latin typeface="Agency FB" pitchFamily="34" charset="0"/>
            </a:endParaRPr>
          </a:p>
          <a:p>
            <a:pPr>
              <a:defRPr/>
            </a:pPr>
            <a:endParaRPr lang="en-US" sz="1800" b="1" dirty="0" smtClean="0">
              <a:latin typeface="Agency FB" pitchFamily="34" charset="0"/>
            </a:endParaRPr>
          </a:p>
          <a:p>
            <a:pPr>
              <a:defRPr/>
            </a:pPr>
            <a:r>
              <a:rPr lang="en-US" sz="1800" b="1" dirty="0" err="1" smtClean="0">
                <a:latin typeface="Agency FB" pitchFamily="34" charset="0"/>
              </a:rPr>
              <a:t>Nassyira</a:t>
            </a:r>
            <a:r>
              <a:rPr lang="en-US" sz="1800" b="1" dirty="0" smtClean="0">
                <a:latin typeface="Agency FB" pitchFamily="34" charset="0"/>
              </a:rPr>
              <a:t> </a:t>
            </a:r>
            <a:r>
              <a:rPr lang="en-US" sz="1800" b="1" dirty="0" err="1" smtClean="0">
                <a:latin typeface="Agency FB" pitchFamily="34" charset="0"/>
              </a:rPr>
              <a:t>binti</a:t>
            </a:r>
            <a:r>
              <a:rPr lang="en-US" sz="1800" b="1" dirty="0" smtClean="0">
                <a:latin typeface="Agency FB" pitchFamily="34" charset="0"/>
              </a:rPr>
              <a:t> </a:t>
            </a:r>
            <a:r>
              <a:rPr lang="en-US" sz="1800" b="1" dirty="0" err="1" smtClean="0">
                <a:latin typeface="Agency FB" pitchFamily="34" charset="0"/>
              </a:rPr>
              <a:t>norhaji</a:t>
            </a:r>
            <a:endParaRPr lang="en-US" sz="1800" b="1" dirty="0" smtClean="0">
              <a:latin typeface="Agency FB" pitchFamily="34" charset="0"/>
            </a:endParaRPr>
          </a:p>
          <a:p>
            <a:pPr>
              <a:defRPr/>
            </a:pPr>
            <a:r>
              <a:rPr lang="en-US" sz="1800" b="1" dirty="0" err="1" smtClean="0">
                <a:latin typeface="Agency FB" pitchFamily="34" charset="0"/>
              </a:rPr>
              <a:t>Nur</a:t>
            </a:r>
            <a:r>
              <a:rPr lang="en-US" sz="1800" b="1" dirty="0" smtClean="0">
                <a:latin typeface="Agency FB" pitchFamily="34" charset="0"/>
              </a:rPr>
              <a:t> </a:t>
            </a:r>
            <a:r>
              <a:rPr lang="en-US" sz="1800" b="1" dirty="0" err="1" smtClean="0">
                <a:latin typeface="Agency FB" pitchFamily="34" charset="0"/>
              </a:rPr>
              <a:t>aida</a:t>
            </a:r>
            <a:r>
              <a:rPr lang="en-US" sz="1800" b="1" dirty="0" smtClean="0">
                <a:latin typeface="Agency FB" pitchFamily="34" charset="0"/>
              </a:rPr>
              <a:t> </a:t>
            </a:r>
            <a:r>
              <a:rPr lang="en-US" sz="1800" b="1" dirty="0" err="1" smtClean="0">
                <a:latin typeface="Agency FB" pitchFamily="34" charset="0"/>
              </a:rPr>
              <a:t>binti</a:t>
            </a:r>
            <a:r>
              <a:rPr lang="en-US" sz="1800" b="1" dirty="0" smtClean="0">
                <a:latin typeface="Agency FB" pitchFamily="34" charset="0"/>
              </a:rPr>
              <a:t> </a:t>
            </a:r>
            <a:r>
              <a:rPr lang="en-US" sz="1800" b="1" dirty="0" err="1" smtClean="0">
                <a:latin typeface="Agency FB" pitchFamily="34" charset="0"/>
              </a:rPr>
              <a:t>mohd</a:t>
            </a:r>
            <a:r>
              <a:rPr lang="en-US" sz="1800" b="1" dirty="0" smtClean="0">
                <a:latin typeface="Agency FB" pitchFamily="34" charset="0"/>
              </a:rPr>
              <a:t> </a:t>
            </a:r>
            <a:r>
              <a:rPr lang="en-US" sz="1800" b="1" dirty="0" err="1" smtClean="0">
                <a:latin typeface="Agency FB" pitchFamily="34" charset="0"/>
              </a:rPr>
              <a:t>aron</a:t>
            </a:r>
            <a:endParaRPr lang="en-US" sz="1800" b="1" dirty="0" smtClean="0">
              <a:latin typeface="Agency FB" pitchFamily="34" charset="0"/>
            </a:endParaRPr>
          </a:p>
          <a:p>
            <a:pPr>
              <a:defRPr/>
            </a:pPr>
            <a:endParaRPr lang="en-US" sz="1800" dirty="0">
              <a:latin typeface="Agency FB" pitchFamily="34" charset="0"/>
            </a:endParaRPr>
          </a:p>
          <a:p>
            <a:pPr>
              <a:defRPr/>
            </a:pPr>
            <a:endParaRPr lang="en-US" sz="1800" dirty="0" smtClean="0">
              <a:latin typeface="Agency FB" pitchFamily="34" charset="0"/>
            </a:endParaRPr>
          </a:p>
          <a:p>
            <a:pPr>
              <a:defRPr/>
            </a:pPr>
            <a:endParaRPr lang="en-US" sz="1800" dirty="0">
              <a:latin typeface="Agency FB" pitchFamily="34" charset="0"/>
            </a:endParaRPr>
          </a:p>
          <a:p>
            <a:pPr>
              <a:defRPr/>
            </a:pPr>
            <a:r>
              <a:rPr lang="en-US" sz="1800" b="1" u="sng" dirty="0" err="1" smtClean="0">
                <a:latin typeface="Agency FB" pitchFamily="34" charset="0"/>
              </a:rPr>
              <a:t>Pensyarah</a:t>
            </a:r>
            <a:endParaRPr lang="en-US" sz="1800" b="1" u="sng" dirty="0" smtClean="0">
              <a:latin typeface="Agency FB" pitchFamily="34" charset="0"/>
            </a:endParaRPr>
          </a:p>
          <a:p>
            <a:pPr>
              <a:defRPr/>
            </a:pPr>
            <a:endParaRPr lang="en-US" sz="1800" b="1" dirty="0" smtClean="0">
              <a:latin typeface="Agency FB" pitchFamily="34" charset="0"/>
            </a:endParaRPr>
          </a:p>
          <a:p>
            <a:pPr>
              <a:defRPr/>
            </a:pPr>
            <a:r>
              <a:rPr lang="en-US" sz="1800" b="1" dirty="0" err="1" smtClean="0">
                <a:latin typeface="Agency FB" pitchFamily="34" charset="0"/>
              </a:rPr>
              <a:t>Puan</a:t>
            </a:r>
            <a:r>
              <a:rPr lang="en-US" sz="1800" b="1" dirty="0" smtClean="0">
                <a:latin typeface="Agency FB" pitchFamily="34" charset="0"/>
              </a:rPr>
              <a:t> </a:t>
            </a:r>
            <a:r>
              <a:rPr lang="en-US" sz="1800" b="1" dirty="0" err="1" smtClean="0">
                <a:latin typeface="Agency FB" pitchFamily="34" charset="0"/>
              </a:rPr>
              <a:t>rosnah</a:t>
            </a:r>
            <a:r>
              <a:rPr lang="en-US" sz="1800" b="1" dirty="0" smtClean="0">
                <a:latin typeface="Agency FB" pitchFamily="34" charset="0"/>
              </a:rPr>
              <a:t> </a:t>
            </a:r>
            <a:r>
              <a:rPr lang="en-US" sz="1800" b="1" dirty="0" err="1" smtClean="0">
                <a:latin typeface="Agency FB" pitchFamily="34" charset="0"/>
              </a:rPr>
              <a:t>binti</a:t>
            </a:r>
            <a:r>
              <a:rPr lang="en-US" sz="1800" b="1" dirty="0" smtClean="0">
                <a:latin typeface="Agency FB" pitchFamily="34" charset="0"/>
              </a:rPr>
              <a:t> </a:t>
            </a:r>
            <a:r>
              <a:rPr lang="en-US" sz="1800" b="1" dirty="0" err="1" smtClean="0">
                <a:latin typeface="Agency FB" pitchFamily="34" charset="0"/>
              </a:rPr>
              <a:t>ahmad</a:t>
            </a:r>
            <a:r>
              <a:rPr lang="en-US" sz="1800" b="1" dirty="0" smtClean="0">
                <a:latin typeface="Agency FB" pitchFamily="34" charset="0"/>
              </a:rPr>
              <a:t> </a:t>
            </a:r>
            <a:r>
              <a:rPr lang="en-US" sz="1800" b="1" dirty="0" err="1" smtClean="0">
                <a:latin typeface="Agency FB" pitchFamily="34" charset="0"/>
              </a:rPr>
              <a:t>zain</a:t>
            </a:r>
            <a:r>
              <a:rPr lang="en-US" sz="1800" dirty="0" smtClean="0">
                <a:latin typeface="Agency FB" pitchFamily="34" charset="0"/>
              </a:rPr>
              <a:t/>
            </a:r>
            <a:br>
              <a:rPr lang="en-US" sz="1800" dirty="0" smtClean="0">
                <a:latin typeface="Agency FB" pitchFamily="34" charset="0"/>
              </a:rPr>
            </a:br>
            <a:endParaRPr lang="en-US" sz="1800" dirty="0" smtClean="0">
              <a:latin typeface="Agency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82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3"/>
          <p:cNvSpPr>
            <a:spLocks noGrp="1"/>
          </p:cNvSpPr>
          <p:nvPr>
            <p:ph type="ctrTitle"/>
          </p:nvPr>
        </p:nvSpPr>
        <p:spPr>
          <a:xfrm>
            <a:off x="914400" y="228600"/>
            <a:ext cx="7772400" cy="1143000"/>
          </a:xfrm>
          <a:extLst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LUKISAN</a:t>
            </a:r>
          </a:p>
        </p:txBody>
      </p:sp>
      <p:pic>
        <p:nvPicPr>
          <p:cNvPr id="18435" name="Picture 2" descr="C:\Documents and Settings\Administrator\Desktop\monalis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219200"/>
            <a:ext cx="43434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076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3"/>
          <p:cNvSpPr>
            <a:spLocks noGrp="1"/>
          </p:cNvSpPr>
          <p:nvPr>
            <p:ph type="ctrTitle"/>
          </p:nvPr>
        </p:nvSpPr>
        <p:spPr>
          <a:xfrm>
            <a:off x="914400" y="228600"/>
            <a:ext cx="7772400" cy="1143000"/>
          </a:xfrm>
          <a:extLst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CARTA</a:t>
            </a:r>
          </a:p>
        </p:txBody>
      </p:sp>
      <p:pic>
        <p:nvPicPr>
          <p:cNvPr id="19459" name="Picture 4" descr="Graph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822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858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3"/>
          <p:cNvSpPr>
            <a:spLocks noGrp="1"/>
          </p:cNvSpPr>
          <p:nvPr>
            <p:ph type="ctrTitle"/>
          </p:nvPr>
        </p:nvSpPr>
        <p:spPr>
          <a:xfrm>
            <a:off x="914400" y="228600"/>
            <a:ext cx="7772400" cy="1143000"/>
          </a:xfrm>
          <a:extLst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GRAF</a:t>
            </a:r>
          </a:p>
        </p:txBody>
      </p:sp>
      <p:pic>
        <p:nvPicPr>
          <p:cNvPr id="20483" name="Picture 5" descr="helpingh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8534400" cy="484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701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3"/>
          <p:cNvSpPr>
            <a:spLocks noGrp="1"/>
          </p:cNvSpPr>
          <p:nvPr>
            <p:ph type="ctrTitle"/>
          </p:nvPr>
        </p:nvSpPr>
        <p:spPr>
          <a:xfrm>
            <a:off x="914400" y="228600"/>
            <a:ext cx="7772400" cy="1143000"/>
          </a:xfrm>
          <a:extLst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KARTUN</a:t>
            </a:r>
          </a:p>
        </p:txBody>
      </p:sp>
      <p:pic>
        <p:nvPicPr>
          <p:cNvPr id="21507" name="Picture 2" descr="C:\Documents and Settings\Administrator\Desktop\untitled 2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524000"/>
            <a:ext cx="42672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57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762000"/>
            <a:ext cx="7772400" cy="2438400"/>
          </a:xfrm>
          <a:extLst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6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Snap ITC" pitchFamily="82" charset="0"/>
              </a:rPr>
              <a:t>Bahan</a:t>
            </a:r>
            <a:r>
              <a:rPr lang="en-US" sz="6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Snap ITC" pitchFamily="82" charset="0"/>
              </a:rPr>
              <a:t> 3D</a:t>
            </a:r>
            <a:endParaRPr lang="en-US" sz="6600" dirty="0" smtClean="0">
              <a:latin typeface="Snap ITC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30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133600"/>
            <a:ext cx="7772400" cy="4114800"/>
          </a:xfrm>
        </p:spPr>
        <p:txBody>
          <a:bodyPr/>
          <a:lstStyle/>
          <a:p>
            <a:pPr eaLnBrk="1" hangingPunct="1"/>
            <a:r>
              <a:rPr lang="en-US" sz="3600" smtClean="0">
                <a:latin typeface="Calibri" pitchFamily="34" charset="0"/>
              </a:rPr>
              <a:t>Bahan 3D atau Tiga Dimensi adalah bahan-bahan yang mempunyai bentuk serta menyerupai bahan yang sebenar</a:t>
            </a: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smtClean="0">
                <a:solidFill>
                  <a:schemeClr val="tx1"/>
                </a:solidFill>
                <a:latin typeface="Calibri" pitchFamily="34" charset="0"/>
              </a:rPr>
              <a:t>Definisi Bahan 3D</a:t>
            </a:r>
            <a:endParaRPr lang="en-US" sz="3600" b="1" smtClean="0">
              <a:solidFill>
                <a:schemeClr val="accent2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26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/>
        </p:nvGraphicFramePr>
        <p:xfrm>
          <a:off x="0" y="228600"/>
          <a:ext cx="9144000" cy="647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5567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Bahan-bahan yang maujud atau bahan sebenar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Kelebihan : Dapat memberikan pengalaman yang sebenar kepada murid berbanding melihat dalam gambar sahaja.</a:t>
            </a:r>
          </a:p>
        </p:txBody>
      </p:sp>
      <p:sp>
        <p:nvSpPr>
          <p:cNvPr id="2560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Bernard MT Condensed" pitchFamily="18" charset="0"/>
              </a:rPr>
              <a:t>Realia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7214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1981200"/>
          <a:ext cx="77724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66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Bernard MT Condensed" pitchFamily="18" charset="0"/>
              </a:rPr>
              <a:t>Realia</a:t>
            </a:r>
          </a:p>
        </p:txBody>
      </p:sp>
    </p:spTree>
    <p:extLst>
      <p:ext uri="{BB962C8B-B14F-4D97-AF65-F5344CB8AC3E}">
        <p14:creationId xmlns:p14="http://schemas.microsoft.com/office/powerpoint/2010/main" val="282818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Content Placeholder 5" descr="images_011.gi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2438400"/>
            <a:ext cx="4648200" cy="3429000"/>
          </a:xfrm>
        </p:spPr>
      </p:pic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Bernard MT Condensed" pitchFamily="18" charset="0"/>
              </a:rPr>
              <a:t>Diorama</a:t>
            </a:r>
            <a:endParaRPr lang="en-US" smtClean="0">
              <a:solidFill>
                <a:schemeClr val="accent2"/>
              </a:solidFill>
              <a:latin typeface="Bernard MT Condensed" pitchFamily="18" charset="0"/>
            </a:endParaRPr>
          </a:p>
        </p:txBody>
      </p:sp>
      <p:sp>
        <p:nvSpPr>
          <p:cNvPr id="27652" name="TextBox 6"/>
          <p:cNvSpPr txBox="1">
            <a:spLocks noChangeArrowheads="1"/>
          </p:cNvSpPr>
          <p:nvPr/>
        </p:nvSpPr>
        <p:spPr bwMode="auto">
          <a:xfrm>
            <a:off x="5638800" y="2590800"/>
            <a:ext cx="28194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buFont typeface="Arial" charset="0"/>
              <a:buChar char="•"/>
            </a:pPr>
            <a:r>
              <a:rPr lang="en-US" sz="2800">
                <a:latin typeface="Calibri" pitchFamily="34" charset="0"/>
              </a:rPr>
              <a:t> menggambarkan keadaan atau rupa bentuk satu situasi pemandangan asal</a:t>
            </a:r>
          </a:p>
        </p:txBody>
      </p:sp>
    </p:spTree>
    <p:extLst>
      <p:ext uri="{BB962C8B-B14F-4D97-AF65-F5344CB8AC3E}">
        <p14:creationId xmlns:p14="http://schemas.microsoft.com/office/powerpoint/2010/main" val="147884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Soalan ??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71525" y="2438400"/>
            <a:ext cx="7391400" cy="2438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/>
              <a:t>Nyatakan</a:t>
            </a:r>
            <a:r>
              <a:rPr lang="en-US" dirty="0"/>
              <a:t> </a:t>
            </a:r>
            <a:r>
              <a:rPr lang="en-US" dirty="0" err="1"/>
              <a:t>jenis-jenis</a:t>
            </a:r>
            <a:r>
              <a:rPr lang="en-US" dirty="0"/>
              <a:t> </a:t>
            </a:r>
            <a:r>
              <a:rPr lang="en-US" dirty="0" err="1"/>
              <a:t>bahan</a:t>
            </a:r>
            <a:r>
              <a:rPr lang="en-US" dirty="0"/>
              <a:t> 2 </a:t>
            </a:r>
            <a:r>
              <a:rPr lang="en-US" dirty="0" err="1"/>
              <a:t>dimensi</a:t>
            </a:r>
            <a:r>
              <a:rPr lang="en-US" dirty="0"/>
              <a:t> (2D) </a:t>
            </a:r>
            <a:r>
              <a:rPr lang="en-US" dirty="0" err="1"/>
              <a:t>dan</a:t>
            </a:r>
            <a:r>
              <a:rPr lang="en-US" dirty="0"/>
              <a:t> 3 </a:t>
            </a:r>
            <a:r>
              <a:rPr lang="en-US" dirty="0" err="1"/>
              <a:t>dimensi</a:t>
            </a:r>
            <a:r>
              <a:rPr lang="en-US" dirty="0"/>
              <a:t> (3D) yang </a:t>
            </a:r>
            <a:r>
              <a:rPr lang="en-US" dirty="0" err="1"/>
              <a:t>biasa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yang </a:t>
            </a:r>
            <a:r>
              <a:rPr lang="en-US" dirty="0" err="1"/>
              <a:t>terdapat</a:t>
            </a:r>
            <a:r>
              <a:rPr lang="en-US" dirty="0"/>
              <a:t> di </a:t>
            </a:r>
            <a:r>
              <a:rPr lang="en-US" dirty="0" err="1"/>
              <a:t>sekolah</a:t>
            </a:r>
            <a:r>
              <a:rPr lang="en-US" dirty="0"/>
              <a:t>. </a:t>
            </a:r>
            <a:r>
              <a:rPr lang="en-US" dirty="0" err="1"/>
              <a:t>Huraikan</a:t>
            </a:r>
            <a:r>
              <a:rPr lang="en-US" dirty="0"/>
              <a:t> </a:t>
            </a:r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/>
              <a:t>bahan-bahan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berupaya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boleh</a:t>
            </a:r>
            <a:r>
              <a:rPr lang="en-US" dirty="0"/>
              <a:t> </a:t>
            </a:r>
            <a:r>
              <a:rPr lang="en-US" dirty="0" err="1"/>
              <a:t>meningkatkan</a:t>
            </a:r>
            <a:r>
              <a:rPr lang="en-US" dirty="0"/>
              <a:t> proses </a:t>
            </a:r>
            <a:r>
              <a:rPr lang="en-US" dirty="0" err="1"/>
              <a:t>PdP</a:t>
            </a:r>
            <a:r>
              <a:rPr lang="en-US" dirty="0"/>
              <a:t>.</a:t>
            </a:r>
          </a:p>
          <a:p>
            <a:pPr algn="ctr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70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Documents and Settings\Administrator\Desktop\tmk\dioram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3400"/>
            <a:ext cx="8305800" cy="565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786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3" descr="C:\Documents and Settings\Administrator\Desktop\tmk\diorama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33400"/>
            <a:ext cx="83820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76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Documents and Settings\Administrator\Desktop\tmk\wagon_diorama_7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3400"/>
            <a:ext cx="8367713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885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smtClean="0">
                <a:latin typeface="Bernard MT Condensed" pitchFamily="18" charset="0"/>
              </a:rPr>
              <a:t>Akuarium dan Terrarium</a:t>
            </a:r>
            <a:endParaRPr lang="en-US" sz="4800" smtClean="0">
              <a:solidFill>
                <a:schemeClr val="accent2"/>
              </a:solidFill>
              <a:latin typeface="Bernard MT Condensed" pitchFamily="18" charset="0"/>
            </a:endParaRPr>
          </a:p>
        </p:txBody>
      </p:sp>
      <p:sp>
        <p:nvSpPr>
          <p:cNvPr id="31747" name="TextBox 6"/>
          <p:cNvSpPr txBox="1">
            <a:spLocks noChangeArrowheads="1"/>
          </p:cNvSpPr>
          <p:nvPr/>
        </p:nvSpPr>
        <p:spPr bwMode="auto">
          <a:xfrm>
            <a:off x="762000" y="5105400"/>
            <a:ext cx="3505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buFont typeface="Arial" charset="0"/>
              <a:buChar char="•"/>
            </a:pPr>
            <a:r>
              <a:rPr lang="en-US">
                <a:latin typeface="Calibri" pitchFamily="34" charset="0"/>
              </a:rPr>
              <a:t> memelihara hidupan dalam air </a:t>
            </a:r>
          </a:p>
        </p:txBody>
      </p:sp>
      <p:sp>
        <p:nvSpPr>
          <p:cNvPr id="31748" name="TextBox 7"/>
          <p:cNvSpPr txBox="1">
            <a:spLocks noChangeArrowheads="1"/>
          </p:cNvSpPr>
          <p:nvPr/>
        </p:nvSpPr>
        <p:spPr bwMode="auto">
          <a:xfrm>
            <a:off x="4876800" y="5113338"/>
            <a:ext cx="35052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buFont typeface="Arial" charset="0"/>
              <a:buChar char="•"/>
            </a:pPr>
            <a:r>
              <a:rPr lang="pt-BR">
                <a:latin typeface="Calibri" pitchFamily="34" charset="0"/>
              </a:rPr>
              <a:t> memelihara hidupan kecil atas tanah</a:t>
            </a:r>
            <a:endParaRPr lang="en-US">
              <a:latin typeface="Calibri" pitchFamily="34" charset="0"/>
            </a:endParaRPr>
          </a:p>
        </p:txBody>
      </p:sp>
      <p:pic>
        <p:nvPicPr>
          <p:cNvPr id="31749" name="Picture 9" descr="C:\Documents and Settings\Administrator\Desktop\AquariumSaxby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33600"/>
            <a:ext cx="3505200" cy="291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10" descr="C:\Documents and Settings\Administrator\Desktop\untitled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133600"/>
            <a:ext cx="3384550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944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Bernard MT Condensed" pitchFamily="18" charset="0"/>
              </a:rPr>
              <a:t>Boneka atau Patung</a:t>
            </a:r>
            <a:endParaRPr lang="en-US" smtClean="0">
              <a:solidFill>
                <a:schemeClr val="accent2"/>
              </a:solidFill>
              <a:latin typeface="Bernard MT Condensed" pitchFamily="18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85800" y="21336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  <a:defRPr/>
            </a:pPr>
            <a:r>
              <a:rPr lang="en-US" sz="3200" dirty="0" err="1">
                <a:latin typeface="Calibri" pitchFamily="34" charset="0"/>
                <a:ea typeface="ＭＳ Ｐゴシック" pitchFamily="1" charset="-128"/>
              </a:rPr>
              <a:t>Boneka</a:t>
            </a:r>
            <a:r>
              <a:rPr lang="en-US" sz="3200" dirty="0">
                <a:latin typeface="Calibri" pitchFamily="34" charset="0"/>
                <a:ea typeface="ＭＳ Ｐゴシック" pitchFamily="1" charset="-128"/>
              </a:rPr>
              <a:t> </a:t>
            </a:r>
            <a:r>
              <a:rPr lang="en-US" sz="3200" dirty="0" err="1">
                <a:latin typeface="Calibri" pitchFamily="34" charset="0"/>
                <a:ea typeface="ＭＳ Ｐゴシック" pitchFamily="1" charset="-128"/>
              </a:rPr>
              <a:t>Sarung</a:t>
            </a:r>
            <a:r>
              <a:rPr lang="en-US" sz="3200" dirty="0">
                <a:latin typeface="Calibri" pitchFamily="34" charset="0"/>
                <a:ea typeface="ＭＳ Ｐゴシック" pitchFamily="1" charset="-128"/>
              </a:rPr>
              <a:t> </a:t>
            </a:r>
            <a:r>
              <a:rPr lang="en-US" sz="3200" dirty="0" err="1">
                <a:latin typeface="Calibri" pitchFamily="34" charset="0"/>
                <a:ea typeface="ＭＳ Ｐゴシック" pitchFamily="1" charset="-128"/>
              </a:rPr>
              <a:t>Tangan</a:t>
            </a:r>
            <a:endParaRPr lang="en-US" sz="3200" dirty="0">
              <a:latin typeface="Calibri" pitchFamily="34" charset="0"/>
              <a:ea typeface="ＭＳ Ｐゴシック" pitchFamily="1" charset="-128"/>
            </a:endParaRPr>
          </a:p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  <a:defRPr/>
            </a:pPr>
            <a:r>
              <a:rPr lang="en-US" sz="3200" dirty="0" err="1">
                <a:latin typeface="Calibri" pitchFamily="34" charset="0"/>
                <a:ea typeface="ＭＳ Ｐゴシック" pitchFamily="1" charset="-128"/>
              </a:rPr>
              <a:t>Boneka</a:t>
            </a:r>
            <a:r>
              <a:rPr lang="en-US" sz="3200" dirty="0">
                <a:latin typeface="Calibri" pitchFamily="34" charset="0"/>
                <a:ea typeface="ＭＳ Ｐゴシック" pitchFamily="1" charset="-128"/>
              </a:rPr>
              <a:t> </a:t>
            </a:r>
            <a:r>
              <a:rPr lang="en-US" sz="3200" dirty="0" err="1">
                <a:latin typeface="Calibri" pitchFamily="34" charset="0"/>
                <a:ea typeface="ＭＳ Ｐゴシック" pitchFamily="1" charset="-128"/>
              </a:rPr>
              <a:t>Lidi</a:t>
            </a:r>
            <a:endParaRPr lang="en-US" sz="3200" dirty="0">
              <a:latin typeface="Calibri" pitchFamily="34" charset="0"/>
              <a:ea typeface="ＭＳ Ｐゴシック" pitchFamily="1" charset="-128"/>
            </a:endParaRPr>
          </a:p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  <a:defRPr/>
            </a:pPr>
            <a:r>
              <a:rPr lang="en-US" sz="3200" dirty="0" err="1">
                <a:latin typeface="Calibri" pitchFamily="34" charset="0"/>
                <a:ea typeface="ＭＳ Ｐゴシック" pitchFamily="1" charset="-128"/>
              </a:rPr>
              <a:t>Boneka</a:t>
            </a:r>
            <a:r>
              <a:rPr lang="en-US" sz="3200" dirty="0">
                <a:latin typeface="Calibri" pitchFamily="34" charset="0"/>
                <a:ea typeface="ＭＳ Ｐゴシック" pitchFamily="1" charset="-128"/>
              </a:rPr>
              <a:t> </a:t>
            </a:r>
            <a:r>
              <a:rPr lang="en-US" sz="3200" dirty="0" err="1">
                <a:latin typeface="Calibri" pitchFamily="34" charset="0"/>
                <a:ea typeface="ＭＳ Ｐゴシック" pitchFamily="1" charset="-128"/>
              </a:rPr>
              <a:t>Kulit</a:t>
            </a:r>
            <a:endParaRPr lang="en-US" sz="3200" dirty="0">
              <a:latin typeface="Calibri" pitchFamily="34" charset="0"/>
              <a:ea typeface="ＭＳ Ｐゴシック" pitchFamily="1" charset="-128"/>
            </a:endParaRPr>
          </a:p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  <a:defRPr/>
            </a:pPr>
            <a:r>
              <a:rPr lang="en-US" sz="3200" dirty="0" err="1">
                <a:latin typeface="Calibri" pitchFamily="34" charset="0"/>
                <a:ea typeface="ＭＳ Ｐゴシック" pitchFamily="1" charset="-128"/>
              </a:rPr>
              <a:t>Wayang</a:t>
            </a:r>
            <a:r>
              <a:rPr lang="en-US" sz="3200" dirty="0">
                <a:latin typeface="Calibri" pitchFamily="34" charset="0"/>
                <a:ea typeface="ＭＳ Ｐゴシック" pitchFamily="1" charset="-128"/>
              </a:rPr>
              <a:t> </a:t>
            </a:r>
            <a:r>
              <a:rPr lang="en-US" sz="3200" dirty="0" err="1">
                <a:latin typeface="Calibri" pitchFamily="34" charset="0"/>
                <a:ea typeface="ＭＳ Ｐゴシック" pitchFamily="1" charset="-128"/>
              </a:rPr>
              <a:t>Kulit</a:t>
            </a:r>
            <a:endParaRPr lang="en-US" sz="3200" dirty="0">
              <a:latin typeface="Calibri" pitchFamily="34" charset="0"/>
              <a:ea typeface="ＭＳ Ｐゴシック" pitchFamily="1" charset="-128"/>
            </a:endParaRPr>
          </a:p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  <a:defRPr/>
            </a:pPr>
            <a:r>
              <a:rPr lang="en-US" sz="3200" dirty="0" err="1">
                <a:latin typeface="Calibri" pitchFamily="34" charset="0"/>
                <a:ea typeface="ＭＳ Ｐゴシック" pitchFamily="1" charset="-128"/>
              </a:rPr>
              <a:t>Boneka</a:t>
            </a:r>
            <a:r>
              <a:rPr lang="en-US" sz="3200" dirty="0">
                <a:latin typeface="Calibri" pitchFamily="34" charset="0"/>
                <a:ea typeface="ＭＳ Ｐゴシック" pitchFamily="1" charset="-128"/>
              </a:rPr>
              <a:t> </a:t>
            </a:r>
            <a:r>
              <a:rPr lang="en-US" sz="3200" dirty="0" err="1">
                <a:latin typeface="Calibri" pitchFamily="34" charset="0"/>
                <a:ea typeface="ＭＳ Ｐゴシック" pitchFamily="1" charset="-128"/>
              </a:rPr>
              <a:t>Bertali</a:t>
            </a:r>
            <a:r>
              <a:rPr lang="en-US" sz="3200" dirty="0">
                <a:ea typeface="ＭＳ Ｐゴシック" pitchFamily="1" charset="-128"/>
              </a:rPr>
              <a:t/>
            </a:r>
            <a:br>
              <a:rPr lang="en-US" sz="3200" dirty="0">
                <a:ea typeface="ＭＳ Ｐゴシック" pitchFamily="1" charset="-128"/>
              </a:rPr>
            </a:br>
            <a:endParaRPr kumimoji="1" lang="en-US" sz="3200" kern="0" dirty="0"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3175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Content Placeholder 4" descr="images_014.gi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2057400"/>
            <a:ext cx="3810000" cy="3886200"/>
          </a:xfrm>
        </p:spPr>
      </p:pic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r>
              <a:rPr lang="en-US" sz="4000" smtClean="0">
                <a:latin typeface="Berlin Sans FB" pitchFamily="34" charset="0"/>
              </a:rPr>
              <a:t>Boneka Sarung Tangan</a:t>
            </a:r>
          </a:p>
        </p:txBody>
      </p:sp>
      <p:pic>
        <p:nvPicPr>
          <p:cNvPr id="33796" name="Picture 4" descr="C:\Documents and Settings\Administrator\Desktop\tmk\koala-hand%20puppe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057400"/>
            <a:ext cx="3505200" cy="376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531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Content Placeholder 4" descr="images_014.gi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275" y="3353594"/>
            <a:ext cx="1695450" cy="1666875"/>
          </a:xfrm>
        </p:spPr>
      </p:pic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r>
              <a:rPr lang="en-US" sz="4000" smtClean="0">
                <a:latin typeface="Berlin Sans FB" pitchFamily="34" charset="0"/>
              </a:rPr>
              <a:t>Boneka Lidi</a:t>
            </a:r>
          </a:p>
        </p:txBody>
      </p:sp>
    </p:spTree>
    <p:extLst>
      <p:ext uri="{BB962C8B-B14F-4D97-AF65-F5344CB8AC3E}">
        <p14:creationId xmlns:p14="http://schemas.microsoft.com/office/powerpoint/2010/main" val="421954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r>
              <a:rPr lang="en-US" sz="4000" smtClean="0">
                <a:latin typeface="Berlin Sans FB" pitchFamily="34" charset="0"/>
              </a:rPr>
              <a:t>Wayang Kulit</a:t>
            </a:r>
          </a:p>
        </p:txBody>
      </p:sp>
      <p:pic>
        <p:nvPicPr>
          <p:cNvPr id="35843" name="Picture 4" descr="C:\Documents and Settings\Administrator\Desktop\59904-0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214563"/>
            <a:ext cx="4419600" cy="365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963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Content Placeholder 4" descr="images_014.gi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38400" y="1981200"/>
            <a:ext cx="4038600" cy="4038600"/>
          </a:xfrm>
        </p:spPr>
      </p:pic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r>
              <a:rPr lang="en-US" sz="4000" smtClean="0">
                <a:latin typeface="Berlin Sans FB" pitchFamily="34" charset="0"/>
              </a:rPr>
              <a:t>Boneka Bertali</a:t>
            </a:r>
          </a:p>
        </p:txBody>
      </p:sp>
    </p:spTree>
    <p:extLst>
      <p:ext uri="{BB962C8B-B14F-4D97-AF65-F5344CB8AC3E}">
        <p14:creationId xmlns:p14="http://schemas.microsoft.com/office/powerpoint/2010/main" val="29346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Content Placeholder 5" descr="images_018.gi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3886200"/>
            <a:ext cx="1774825" cy="1965325"/>
          </a:xfrm>
        </p:spPr>
      </p:pic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r>
              <a:rPr lang="en-US" smtClean="0">
                <a:latin typeface="Bernard MT Condensed" pitchFamily="18" charset="0"/>
              </a:rPr>
              <a:t>Topeng</a:t>
            </a:r>
          </a:p>
        </p:txBody>
      </p:sp>
      <p:pic>
        <p:nvPicPr>
          <p:cNvPr id="37892" name="Content Placeholder 5" descr="images_018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057400"/>
            <a:ext cx="1636713" cy="176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Content Placeholder 5" descr="images_018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57400"/>
            <a:ext cx="1760538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Content Placeholder 5" descr="images_018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876800"/>
            <a:ext cx="1679575" cy="176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5" name="Content Placeholder 5" descr="images_018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886200"/>
            <a:ext cx="1752600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361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838200"/>
            <a:ext cx="7772400" cy="2438400"/>
          </a:xfrm>
          <a:extLst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6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Snap ITC" pitchFamily="82" charset="0"/>
              </a:rPr>
              <a:t>Bahan</a:t>
            </a:r>
            <a:r>
              <a:rPr lang="en-US" sz="6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Snap ITC" pitchFamily="82" charset="0"/>
              </a:rPr>
              <a:t> 2D</a:t>
            </a:r>
            <a:endParaRPr lang="en-US" sz="6600" dirty="0" smtClean="0">
              <a:latin typeface="Snap ITC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97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133600"/>
            <a:ext cx="7772400" cy="4114800"/>
          </a:xfrm>
        </p:spPr>
        <p:txBody>
          <a:bodyPr>
            <a:normAutofit/>
          </a:bodyPr>
          <a:lstStyle/>
          <a:p>
            <a:pPr eaLnBrk="1" hangingPunct="1"/>
            <a:r>
              <a:rPr lang="en-US" smtClean="0">
                <a:latin typeface="Calibri" pitchFamily="34" charset="0"/>
              </a:rPr>
              <a:t>Konsep yang betul dibina kerana murid boleh melihat benda yang sebenar.</a:t>
            </a:r>
          </a:p>
          <a:p>
            <a:pPr eaLnBrk="1" hangingPunct="1"/>
            <a:r>
              <a:rPr lang="en-US" smtClean="0">
                <a:latin typeface="Calibri" pitchFamily="34" charset="0"/>
              </a:rPr>
              <a:t>Pembelajaran akan berlaku dengan lebih sempurna kerana murid dapat belajar daripada penggunaan bahan-bahan yang sebenar.</a:t>
            </a:r>
          </a:p>
          <a:p>
            <a:pPr eaLnBrk="1" hangingPunct="1"/>
            <a:r>
              <a:rPr lang="en-US" smtClean="0">
                <a:latin typeface="Calibri" pitchFamily="34" charset="0"/>
              </a:rPr>
              <a:t>Murid dapat memahami tentang sifat, binaan serta pergerakan sesuatu benda itu dengan lebih baik</a:t>
            </a:r>
          </a:p>
          <a:p>
            <a:pPr eaLnBrk="1" hangingPunct="1"/>
            <a:r>
              <a:rPr lang="en-US" smtClean="0">
                <a:latin typeface="Calibri" pitchFamily="34" charset="0"/>
              </a:rPr>
              <a:t>Memberi pengalaman tentang keadaan sebenar sesuatu bahan atau benda itu.</a:t>
            </a:r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b="1" dirty="0" err="1" smtClean="0">
                <a:latin typeface="Calibri" pitchFamily="34" charset="0"/>
              </a:rPr>
              <a:t>Bahan</a:t>
            </a:r>
            <a:r>
              <a:rPr lang="en-US" sz="4000" b="1" dirty="0" smtClean="0">
                <a:latin typeface="Calibri" pitchFamily="34" charset="0"/>
              </a:rPr>
              <a:t> 2D </a:t>
            </a:r>
            <a:r>
              <a:rPr lang="en-US" sz="4000" b="1" dirty="0" err="1" smtClean="0">
                <a:latin typeface="Calibri" pitchFamily="34" charset="0"/>
              </a:rPr>
              <a:t>dan</a:t>
            </a:r>
            <a:r>
              <a:rPr lang="en-US" sz="4000" b="1" dirty="0" smtClean="0">
                <a:latin typeface="Calibri" pitchFamily="34" charset="0"/>
              </a:rPr>
              <a:t> 3D </a:t>
            </a:r>
            <a:r>
              <a:rPr lang="en-US" sz="4000" b="1" dirty="0" err="1" smtClean="0">
                <a:latin typeface="Calibri" pitchFamily="34" charset="0"/>
              </a:rPr>
              <a:t>dapat</a:t>
            </a:r>
            <a:r>
              <a:rPr lang="en-US" sz="4000" b="1" dirty="0" smtClean="0">
                <a:latin typeface="Calibri" pitchFamily="34" charset="0"/>
              </a:rPr>
              <a:t> </a:t>
            </a:r>
            <a:r>
              <a:rPr lang="en-US" sz="4000" b="1" dirty="0" err="1" smtClean="0">
                <a:latin typeface="Calibri" pitchFamily="34" charset="0"/>
              </a:rPr>
              <a:t>meningkatkan</a:t>
            </a:r>
            <a:r>
              <a:rPr lang="en-US" sz="4000" b="1" dirty="0" smtClean="0">
                <a:latin typeface="Calibri" pitchFamily="34" charset="0"/>
              </a:rPr>
              <a:t> proses </a:t>
            </a:r>
            <a:r>
              <a:rPr lang="en-US" sz="4000" b="1" dirty="0" err="1" smtClean="0">
                <a:latin typeface="Calibri" pitchFamily="34" charset="0"/>
              </a:rPr>
              <a:t>PdP</a:t>
            </a:r>
            <a:r>
              <a:rPr lang="en-US" sz="4000" b="1" dirty="0" smtClean="0">
                <a:latin typeface="Calibri" pitchFamily="34" charset="0"/>
              </a:rPr>
              <a:t> </a:t>
            </a:r>
            <a:endParaRPr lang="en-US" sz="4000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13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133600"/>
            <a:ext cx="7772400" cy="4114800"/>
          </a:xfrm>
        </p:spPr>
        <p:txBody>
          <a:bodyPr>
            <a:normAutofit/>
          </a:bodyPr>
          <a:lstStyle/>
          <a:p>
            <a:pPr eaLnBrk="1" hangingPunct="1"/>
            <a:r>
              <a:rPr lang="en-US" smtClean="0">
                <a:latin typeface="Calibri" pitchFamily="34" charset="0"/>
              </a:rPr>
              <a:t>Menggalakkan murid membuat kajian lanjut mengenai sesuatu kejadian atau hasilan.</a:t>
            </a:r>
          </a:p>
          <a:p>
            <a:pPr eaLnBrk="1" hangingPunct="1"/>
            <a:r>
              <a:rPr lang="en-US" smtClean="0">
                <a:latin typeface="Calibri" pitchFamily="34" charset="0"/>
              </a:rPr>
              <a:t>Memberi lebih banyak peluang kepada murid berinteraksi diantara satu sama lain.</a:t>
            </a:r>
          </a:p>
          <a:p>
            <a:pPr eaLnBrk="1" hangingPunct="1"/>
            <a:r>
              <a:rPr lang="en-US" smtClean="0">
                <a:latin typeface="Calibri" pitchFamily="34" charset="0"/>
              </a:rPr>
              <a:t>Menimbulkan semangat ingin tahu yang akan membawa kepada konsep pembelajaran melalui penyelidikan</a:t>
            </a:r>
          </a:p>
        </p:txBody>
      </p:sp>
    </p:spTree>
    <p:extLst>
      <p:ext uri="{BB962C8B-B14F-4D97-AF65-F5344CB8AC3E}">
        <p14:creationId xmlns:p14="http://schemas.microsoft.com/office/powerpoint/2010/main" val="107948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ctrTitle"/>
          </p:nvPr>
        </p:nvSpPr>
        <p:spPr>
          <a:extLst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SEKIAN..</a:t>
            </a:r>
          </a:p>
        </p:txBody>
      </p:sp>
      <p:sp>
        <p:nvSpPr>
          <p:cNvPr id="34819" name="Subtitle 3"/>
          <p:cNvSpPr>
            <a:spLocks noGrp="1"/>
          </p:cNvSpPr>
          <p:nvPr>
            <p:ph type="subTitle" idx="1"/>
          </p:nvPr>
        </p:nvSpPr>
        <p:spPr>
          <a:xfrm>
            <a:off x="1371600" y="3767138"/>
            <a:ext cx="640080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TERIMA KASIH</a:t>
            </a:r>
          </a:p>
        </p:txBody>
      </p:sp>
    </p:spTree>
    <p:extLst>
      <p:ext uri="{BB962C8B-B14F-4D97-AF65-F5344CB8AC3E}">
        <p14:creationId xmlns:p14="http://schemas.microsoft.com/office/powerpoint/2010/main" val="417861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514600"/>
            <a:ext cx="7772400" cy="3733800"/>
          </a:xfrm>
        </p:spPr>
        <p:txBody>
          <a:bodyPr/>
          <a:lstStyle/>
          <a:p>
            <a:pPr eaLnBrk="1" hangingPunct="1"/>
            <a:r>
              <a:rPr lang="en-US" sz="3600" smtClean="0">
                <a:latin typeface="Calibri" pitchFamily="34" charset="0"/>
              </a:rPr>
              <a:t>Terdiri dari panjang dan lebar, panjang dan tinggi, atau baris dan ‘column’. </a:t>
            </a: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>
                <a:solidFill>
                  <a:schemeClr val="tx1"/>
                </a:solidFill>
                <a:latin typeface="Bernard MT Condensed" pitchFamily="18" charset="0"/>
              </a:rPr>
              <a:t>Definisi Bahan 2D</a:t>
            </a:r>
            <a:endParaRPr lang="en-US" sz="3600" smtClean="0">
              <a:solidFill>
                <a:schemeClr val="accent2"/>
              </a:solidFill>
              <a:latin typeface="Bernard MT Condense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389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</p:nvPr>
        </p:nvGraphicFramePr>
        <p:xfrm>
          <a:off x="0" y="1143000"/>
          <a:ext cx="96012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3258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1981200"/>
          <a:ext cx="35052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33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Bernard MT Condensed" pitchFamily="18" charset="0"/>
              </a:rPr>
              <a:t>Bahan Bercetak</a:t>
            </a: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4648200" y="1905000"/>
          <a:ext cx="35052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78569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Bernard MT Condensed" pitchFamily="18" charset="0"/>
              </a:rPr>
              <a:t>Gambar Foto</a:t>
            </a:r>
          </a:p>
        </p:txBody>
      </p:sp>
      <p:graphicFrame>
        <p:nvGraphicFramePr>
          <p:cNvPr id="7" name="Diagram 6"/>
          <p:cNvGraphicFramePr/>
          <p:nvPr/>
        </p:nvGraphicFramePr>
        <p:xfrm>
          <a:off x="1524000" y="2006600"/>
          <a:ext cx="6096000" cy="485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7459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/>
        </p:nvGraphicFramePr>
        <p:xfrm>
          <a:off x="457200" y="381000"/>
          <a:ext cx="8382000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0192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3"/>
          <p:cNvSpPr>
            <a:spLocks noGrp="1"/>
          </p:cNvSpPr>
          <p:nvPr>
            <p:ph type="ctrTitle"/>
          </p:nvPr>
        </p:nvSpPr>
        <p:spPr>
          <a:xfrm>
            <a:off x="914400" y="228600"/>
            <a:ext cx="7772400" cy="1143000"/>
          </a:xfrm>
          <a:extLst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POSTER</a:t>
            </a:r>
          </a:p>
        </p:txBody>
      </p:sp>
      <p:pic>
        <p:nvPicPr>
          <p:cNvPr id="17411" name="Picture 2" descr="C:\Documents and Settings\Administrator\Desktop\untitled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83058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541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</TotalTime>
  <Words>362</Words>
  <Application>Microsoft Office PowerPoint</Application>
  <PresentationFormat>On-screen Show (4:3)</PresentationFormat>
  <Paragraphs>107</Paragraphs>
  <Slides>32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Hardcover</vt:lpstr>
      <vt:lpstr>Penggunaan bahan 2D dan 3D dalam PdP  </vt:lpstr>
      <vt:lpstr>Soalan ??</vt:lpstr>
      <vt:lpstr>Bahan 2D</vt:lpstr>
      <vt:lpstr>Definisi Bahan 2D</vt:lpstr>
      <vt:lpstr>PowerPoint Presentation</vt:lpstr>
      <vt:lpstr>Bahan Bercetak</vt:lpstr>
      <vt:lpstr>Gambar Foto</vt:lpstr>
      <vt:lpstr>PowerPoint Presentation</vt:lpstr>
      <vt:lpstr>POSTER</vt:lpstr>
      <vt:lpstr>LUKISAN</vt:lpstr>
      <vt:lpstr>CARTA</vt:lpstr>
      <vt:lpstr>GRAF</vt:lpstr>
      <vt:lpstr>KARTUN</vt:lpstr>
      <vt:lpstr>Bahan 3D</vt:lpstr>
      <vt:lpstr>Definisi Bahan 3D</vt:lpstr>
      <vt:lpstr>PowerPoint Presentation</vt:lpstr>
      <vt:lpstr>Realia</vt:lpstr>
      <vt:lpstr>Realia</vt:lpstr>
      <vt:lpstr>Diorama</vt:lpstr>
      <vt:lpstr>PowerPoint Presentation</vt:lpstr>
      <vt:lpstr>PowerPoint Presentation</vt:lpstr>
      <vt:lpstr>PowerPoint Presentation</vt:lpstr>
      <vt:lpstr>Akuarium dan Terrarium</vt:lpstr>
      <vt:lpstr>Boneka atau Patung</vt:lpstr>
      <vt:lpstr>Boneka Sarung Tangan</vt:lpstr>
      <vt:lpstr>Boneka Lidi</vt:lpstr>
      <vt:lpstr>Wayang Kulit</vt:lpstr>
      <vt:lpstr>Boneka Bertali</vt:lpstr>
      <vt:lpstr>Topeng</vt:lpstr>
      <vt:lpstr>Bahan 2D dan 3D dapat meningkatkan proses PdP </vt:lpstr>
      <vt:lpstr>PowerPoint Presentation</vt:lpstr>
      <vt:lpstr>SEKIAN..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Penggunaan bahan 2D dan 3D dalam PdP  </dc:title>
  <dc:creator>se7en</dc:creator>
  <cp:lastModifiedBy>se7en</cp:lastModifiedBy>
  <cp:revision>1</cp:revision>
  <dcterms:created xsi:type="dcterms:W3CDTF">2015-10-14T02:44:40Z</dcterms:created>
  <dcterms:modified xsi:type="dcterms:W3CDTF">2015-10-14T02:46:17Z</dcterms:modified>
</cp:coreProperties>
</file>