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5"/>
  </p:handoutMasterIdLst>
  <p:sldIdLst>
    <p:sldId id="256" r:id="rId2"/>
    <p:sldId id="275" r:id="rId3"/>
    <p:sldId id="276" r:id="rId4"/>
    <p:sldId id="277" r:id="rId5"/>
    <p:sldId id="278" r:id="rId6"/>
    <p:sldId id="279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2" r:id="rId22"/>
    <p:sldId id="273" r:id="rId23"/>
    <p:sldId id="274" r:id="rId24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00CC66"/>
    <a:srgbClr val="66FF66"/>
    <a:srgbClr val="CCFFFF"/>
    <a:srgbClr val="FF99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F09BB7-8269-49F0-8BC3-B7884CA31AD7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MY"/>
        </a:p>
      </dgm:t>
    </dgm:pt>
    <dgm:pt modelId="{85AD4506-BB71-437D-8A53-7CD57973F641}">
      <dgm:prSet phldrT="[Text]"/>
      <dgm:spPr/>
      <dgm:t>
        <a:bodyPr/>
        <a:lstStyle/>
        <a:p>
          <a:r>
            <a:rPr lang="en-MY" dirty="0" smtClean="0"/>
            <a:t>Domain Pembangunan</a:t>
          </a:r>
          <a:endParaRPr lang="en-MY" dirty="0"/>
        </a:p>
      </dgm:t>
    </dgm:pt>
    <dgm:pt modelId="{0457791E-629A-4BBB-8FC1-BD7C7DF47D7F}" type="parTrans" cxnId="{483FEC76-00F0-47AD-8BB1-6AD8AB1C91BB}">
      <dgm:prSet/>
      <dgm:spPr/>
      <dgm:t>
        <a:bodyPr/>
        <a:lstStyle/>
        <a:p>
          <a:endParaRPr lang="en-MY"/>
        </a:p>
      </dgm:t>
    </dgm:pt>
    <dgm:pt modelId="{7D89A6A5-8044-4C17-B19A-AD6C287079D3}" type="sibTrans" cxnId="{483FEC76-00F0-47AD-8BB1-6AD8AB1C91BB}">
      <dgm:prSet/>
      <dgm:spPr/>
      <dgm:t>
        <a:bodyPr/>
        <a:lstStyle/>
        <a:p>
          <a:endParaRPr lang="en-MY"/>
        </a:p>
      </dgm:t>
    </dgm:pt>
    <dgm:pt modelId="{8C92078E-600F-4A99-8FCD-F1583C22E734}">
      <dgm:prSet phldrT="[Text]"/>
      <dgm:spPr>
        <a:solidFill>
          <a:srgbClr val="7030A0"/>
        </a:solidFill>
      </dgm:spPr>
      <dgm:t>
        <a:bodyPr/>
        <a:lstStyle/>
        <a:p>
          <a:r>
            <a:rPr lang="en-MY" dirty="0" err="1" smtClean="0"/>
            <a:t>Teknologi</a:t>
          </a:r>
          <a:r>
            <a:rPr lang="en-MY" dirty="0" smtClean="0"/>
            <a:t> </a:t>
          </a:r>
          <a:r>
            <a:rPr lang="en-MY" dirty="0" err="1" smtClean="0"/>
            <a:t>Percetakan</a:t>
          </a:r>
          <a:endParaRPr lang="en-MY" dirty="0"/>
        </a:p>
      </dgm:t>
    </dgm:pt>
    <dgm:pt modelId="{9AED0BE2-9E6C-43E9-9B0C-0577AB731AB7}" type="parTrans" cxnId="{28B4D0F5-9AC7-4214-B0ED-C78083A25F72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en-MY"/>
        </a:p>
      </dgm:t>
    </dgm:pt>
    <dgm:pt modelId="{48001D69-6462-489B-BA20-6EA3519820C3}" type="sibTrans" cxnId="{28B4D0F5-9AC7-4214-B0ED-C78083A25F72}">
      <dgm:prSet/>
      <dgm:spPr/>
      <dgm:t>
        <a:bodyPr/>
        <a:lstStyle/>
        <a:p>
          <a:endParaRPr lang="en-MY"/>
        </a:p>
      </dgm:t>
    </dgm:pt>
    <dgm:pt modelId="{BB88DA94-DCBE-4084-86BE-0D85B00E9819}">
      <dgm:prSet phldrT="[Text]"/>
      <dgm:spPr>
        <a:solidFill>
          <a:srgbClr val="7030A0"/>
        </a:solidFill>
      </dgm:spPr>
      <dgm:t>
        <a:bodyPr/>
        <a:lstStyle/>
        <a:p>
          <a:r>
            <a:rPr lang="en-MY" dirty="0" err="1" smtClean="0"/>
            <a:t>Teknologi</a:t>
          </a:r>
          <a:r>
            <a:rPr lang="en-MY" dirty="0" smtClean="0"/>
            <a:t> </a:t>
          </a:r>
          <a:r>
            <a:rPr lang="en-MY" dirty="0" err="1" smtClean="0"/>
            <a:t>Audiovisual</a:t>
          </a:r>
          <a:endParaRPr lang="en-MY" dirty="0"/>
        </a:p>
      </dgm:t>
    </dgm:pt>
    <dgm:pt modelId="{E59888B0-2EB7-4F04-96B3-682C11CCAF07}" type="parTrans" cxnId="{BA3B602A-CB02-4DCF-9A66-88AF3128C85E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en-MY"/>
        </a:p>
      </dgm:t>
    </dgm:pt>
    <dgm:pt modelId="{D51310EE-9B9B-4AB1-AF0C-172F58F7B26B}" type="sibTrans" cxnId="{BA3B602A-CB02-4DCF-9A66-88AF3128C85E}">
      <dgm:prSet/>
      <dgm:spPr/>
      <dgm:t>
        <a:bodyPr/>
        <a:lstStyle/>
        <a:p>
          <a:endParaRPr lang="en-MY"/>
        </a:p>
      </dgm:t>
    </dgm:pt>
    <dgm:pt modelId="{986FAADC-1F2C-4FE7-A47F-319E03318AE2}">
      <dgm:prSet phldrT="[Text]"/>
      <dgm:spPr>
        <a:solidFill>
          <a:srgbClr val="7030A0"/>
        </a:solidFill>
      </dgm:spPr>
      <dgm:t>
        <a:bodyPr/>
        <a:lstStyle/>
        <a:p>
          <a:r>
            <a:rPr lang="en-MY" dirty="0" err="1" smtClean="0"/>
            <a:t>Teknologi</a:t>
          </a:r>
          <a:r>
            <a:rPr lang="en-MY" dirty="0" smtClean="0"/>
            <a:t> </a:t>
          </a:r>
          <a:r>
            <a:rPr lang="en-MY" dirty="0" err="1" smtClean="0"/>
            <a:t>Berasaskan</a:t>
          </a:r>
          <a:r>
            <a:rPr lang="en-MY" dirty="0" smtClean="0"/>
            <a:t> </a:t>
          </a:r>
          <a:r>
            <a:rPr lang="en-MY" dirty="0" err="1" smtClean="0"/>
            <a:t>Komputer</a:t>
          </a:r>
          <a:endParaRPr lang="en-MY" dirty="0"/>
        </a:p>
      </dgm:t>
    </dgm:pt>
    <dgm:pt modelId="{9233D787-A6B9-45F2-BCEC-116DD94CF3A2}" type="parTrans" cxnId="{7DDF2525-B045-4FDF-8341-EE3B223048AB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en-MY"/>
        </a:p>
      </dgm:t>
    </dgm:pt>
    <dgm:pt modelId="{665911E6-88D0-44B8-8748-0AE2293401B9}" type="sibTrans" cxnId="{7DDF2525-B045-4FDF-8341-EE3B223048AB}">
      <dgm:prSet/>
      <dgm:spPr/>
      <dgm:t>
        <a:bodyPr/>
        <a:lstStyle/>
        <a:p>
          <a:endParaRPr lang="en-MY"/>
        </a:p>
      </dgm:t>
    </dgm:pt>
    <dgm:pt modelId="{4BFA187A-C72A-4E4A-9306-C84DA3E8CB8F}">
      <dgm:prSet phldrT="[Text]"/>
      <dgm:spPr>
        <a:solidFill>
          <a:srgbClr val="7030A0"/>
        </a:solidFill>
      </dgm:spPr>
      <dgm:t>
        <a:bodyPr/>
        <a:lstStyle/>
        <a:p>
          <a:r>
            <a:rPr lang="en-MY" dirty="0" err="1" smtClean="0"/>
            <a:t>Teknologi</a:t>
          </a:r>
          <a:r>
            <a:rPr lang="en-MY" dirty="0" smtClean="0"/>
            <a:t> </a:t>
          </a:r>
          <a:r>
            <a:rPr lang="en-MY" dirty="0" err="1" smtClean="0"/>
            <a:t>Bersepadu</a:t>
          </a:r>
          <a:endParaRPr lang="en-MY" dirty="0"/>
        </a:p>
      </dgm:t>
    </dgm:pt>
    <dgm:pt modelId="{82B66433-33C9-461E-AC29-FD0191143A31}" type="parTrans" cxnId="{1B58D6F5-1DE0-4D6E-A43F-3F116F63999D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en-MY"/>
        </a:p>
      </dgm:t>
    </dgm:pt>
    <dgm:pt modelId="{765F38A5-A99A-4D8E-A80C-02209AAE180F}" type="sibTrans" cxnId="{1B58D6F5-1DE0-4D6E-A43F-3F116F63999D}">
      <dgm:prSet/>
      <dgm:spPr/>
      <dgm:t>
        <a:bodyPr/>
        <a:lstStyle/>
        <a:p>
          <a:endParaRPr lang="en-MY"/>
        </a:p>
      </dgm:t>
    </dgm:pt>
    <dgm:pt modelId="{2E31B39F-55A3-4F16-9FCC-AF8C09B1EB2F}" type="pres">
      <dgm:prSet presAssocID="{D4F09BB7-8269-49F0-8BC3-B7884CA31AD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B3C15A-8413-461B-9D90-DF0B24923B5F}" type="pres">
      <dgm:prSet presAssocID="{85AD4506-BB71-437D-8A53-7CD57973F641}" presName="root1" presStyleCnt="0"/>
      <dgm:spPr/>
    </dgm:pt>
    <dgm:pt modelId="{75A249E6-9DA6-4906-909B-27F3951BFE1B}" type="pres">
      <dgm:prSet presAssocID="{85AD4506-BB71-437D-8A53-7CD57973F64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1681F3-D418-47A6-9339-5D093A16A852}" type="pres">
      <dgm:prSet presAssocID="{85AD4506-BB71-437D-8A53-7CD57973F641}" presName="level2hierChild" presStyleCnt="0"/>
      <dgm:spPr/>
    </dgm:pt>
    <dgm:pt modelId="{00E6E985-27CD-4CCB-B01B-C5E4CA435F33}" type="pres">
      <dgm:prSet presAssocID="{9AED0BE2-9E6C-43E9-9B0C-0577AB731AB7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B94B0CEB-A524-431D-9C0E-A608EFEB7F1F}" type="pres">
      <dgm:prSet presAssocID="{9AED0BE2-9E6C-43E9-9B0C-0577AB731AB7}" presName="connTx" presStyleLbl="parChTrans1D2" presStyleIdx="0" presStyleCnt="4"/>
      <dgm:spPr/>
      <dgm:t>
        <a:bodyPr/>
        <a:lstStyle/>
        <a:p>
          <a:endParaRPr lang="en-US"/>
        </a:p>
      </dgm:t>
    </dgm:pt>
    <dgm:pt modelId="{ABDA58DB-25B2-4A1C-AEC7-B7FBADCA6532}" type="pres">
      <dgm:prSet presAssocID="{8C92078E-600F-4A99-8FCD-F1583C22E734}" presName="root2" presStyleCnt="0"/>
      <dgm:spPr/>
    </dgm:pt>
    <dgm:pt modelId="{0B4C7BE7-B545-4943-9D84-D7EB2053594E}" type="pres">
      <dgm:prSet presAssocID="{8C92078E-600F-4A99-8FCD-F1583C22E734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BB9CD9-6610-4680-8D6F-493224DCDC14}" type="pres">
      <dgm:prSet presAssocID="{8C92078E-600F-4A99-8FCD-F1583C22E734}" presName="level3hierChild" presStyleCnt="0"/>
      <dgm:spPr/>
    </dgm:pt>
    <dgm:pt modelId="{11ABBE76-D60A-4D38-B437-F73E3D0BAAF4}" type="pres">
      <dgm:prSet presAssocID="{E59888B0-2EB7-4F04-96B3-682C11CCAF07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0268A7C3-89D0-456B-A998-94A95043D0A0}" type="pres">
      <dgm:prSet presAssocID="{E59888B0-2EB7-4F04-96B3-682C11CCAF07}" presName="connTx" presStyleLbl="parChTrans1D2" presStyleIdx="1" presStyleCnt="4"/>
      <dgm:spPr/>
      <dgm:t>
        <a:bodyPr/>
        <a:lstStyle/>
        <a:p>
          <a:endParaRPr lang="en-US"/>
        </a:p>
      </dgm:t>
    </dgm:pt>
    <dgm:pt modelId="{7D422C13-E1B3-497C-A339-D4CEF9915032}" type="pres">
      <dgm:prSet presAssocID="{BB88DA94-DCBE-4084-86BE-0D85B00E9819}" presName="root2" presStyleCnt="0"/>
      <dgm:spPr/>
    </dgm:pt>
    <dgm:pt modelId="{8B3ED2D8-B2E8-46FE-B553-0F2CB7EB6D35}" type="pres">
      <dgm:prSet presAssocID="{BB88DA94-DCBE-4084-86BE-0D85B00E9819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FDB807-E6B9-435C-984C-192F97A2DA72}" type="pres">
      <dgm:prSet presAssocID="{BB88DA94-DCBE-4084-86BE-0D85B00E9819}" presName="level3hierChild" presStyleCnt="0"/>
      <dgm:spPr/>
    </dgm:pt>
    <dgm:pt modelId="{A808BBC0-3C52-4538-96CF-0F41D0223235}" type="pres">
      <dgm:prSet presAssocID="{9233D787-A6B9-45F2-BCEC-116DD94CF3A2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5711AC87-B487-404B-9D91-F8E491F9545E}" type="pres">
      <dgm:prSet presAssocID="{9233D787-A6B9-45F2-BCEC-116DD94CF3A2}" presName="connTx" presStyleLbl="parChTrans1D2" presStyleIdx="2" presStyleCnt="4"/>
      <dgm:spPr/>
      <dgm:t>
        <a:bodyPr/>
        <a:lstStyle/>
        <a:p>
          <a:endParaRPr lang="en-US"/>
        </a:p>
      </dgm:t>
    </dgm:pt>
    <dgm:pt modelId="{FBF030C4-16C3-4F91-9AB8-3C53D597CC1D}" type="pres">
      <dgm:prSet presAssocID="{986FAADC-1F2C-4FE7-A47F-319E03318AE2}" presName="root2" presStyleCnt="0"/>
      <dgm:spPr/>
    </dgm:pt>
    <dgm:pt modelId="{56534815-0B9C-4B45-AFBB-0DADF53C36D9}" type="pres">
      <dgm:prSet presAssocID="{986FAADC-1F2C-4FE7-A47F-319E03318AE2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C32DC9-E4FF-4D9C-82E4-200250398B84}" type="pres">
      <dgm:prSet presAssocID="{986FAADC-1F2C-4FE7-A47F-319E03318AE2}" presName="level3hierChild" presStyleCnt="0"/>
      <dgm:spPr/>
    </dgm:pt>
    <dgm:pt modelId="{DF77FBD8-A36E-45EE-AF73-A8FDEDFBD501}" type="pres">
      <dgm:prSet presAssocID="{82B66433-33C9-461E-AC29-FD0191143A31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1C457ED6-4989-449C-A0A7-DECEC547DDAD}" type="pres">
      <dgm:prSet presAssocID="{82B66433-33C9-461E-AC29-FD0191143A31}" presName="connTx" presStyleLbl="parChTrans1D2" presStyleIdx="3" presStyleCnt="4"/>
      <dgm:spPr/>
      <dgm:t>
        <a:bodyPr/>
        <a:lstStyle/>
        <a:p>
          <a:endParaRPr lang="en-US"/>
        </a:p>
      </dgm:t>
    </dgm:pt>
    <dgm:pt modelId="{0A3F562D-06DB-4A27-8A87-AB9022B92902}" type="pres">
      <dgm:prSet presAssocID="{4BFA187A-C72A-4E4A-9306-C84DA3E8CB8F}" presName="root2" presStyleCnt="0"/>
      <dgm:spPr/>
    </dgm:pt>
    <dgm:pt modelId="{3249462D-4E95-411E-96E9-F9FC90A6510F}" type="pres">
      <dgm:prSet presAssocID="{4BFA187A-C72A-4E4A-9306-C84DA3E8CB8F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D4CC0A-F6B2-4487-A974-6F98F94874FF}" type="pres">
      <dgm:prSet presAssocID="{4BFA187A-C72A-4E4A-9306-C84DA3E8CB8F}" presName="level3hierChild" presStyleCnt="0"/>
      <dgm:spPr/>
    </dgm:pt>
  </dgm:ptLst>
  <dgm:cxnLst>
    <dgm:cxn modelId="{483FEC76-00F0-47AD-8BB1-6AD8AB1C91BB}" srcId="{D4F09BB7-8269-49F0-8BC3-B7884CA31AD7}" destId="{85AD4506-BB71-437D-8A53-7CD57973F641}" srcOrd="0" destOrd="0" parTransId="{0457791E-629A-4BBB-8FC1-BD7C7DF47D7F}" sibTransId="{7D89A6A5-8044-4C17-B19A-AD6C287079D3}"/>
    <dgm:cxn modelId="{28B4D0F5-9AC7-4214-B0ED-C78083A25F72}" srcId="{85AD4506-BB71-437D-8A53-7CD57973F641}" destId="{8C92078E-600F-4A99-8FCD-F1583C22E734}" srcOrd="0" destOrd="0" parTransId="{9AED0BE2-9E6C-43E9-9B0C-0577AB731AB7}" sibTransId="{48001D69-6462-489B-BA20-6EA3519820C3}"/>
    <dgm:cxn modelId="{58097F18-1262-4B02-88E7-BD10AE491145}" type="presOf" srcId="{E59888B0-2EB7-4F04-96B3-682C11CCAF07}" destId="{11ABBE76-D60A-4D38-B437-F73E3D0BAAF4}" srcOrd="0" destOrd="0" presId="urn:microsoft.com/office/officeart/2008/layout/HorizontalMultiLevelHierarchy"/>
    <dgm:cxn modelId="{8AE5679A-CF22-40B1-8D22-BDEB1427A61E}" type="presOf" srcId="{82B66433-33C9-461E-AC29-FD0191143A31}" destId="{DF77FBD8-A36E-45EE-AF73-A8FDEDFBD501}" srcOrd="0" destOrd="0" presId="urn:microsoft.com/office/officeart/2008/layout/HorizontalMultiLevelHierarchy"/>
    <dgm:cxn modelId="{D2CFA339-1B44-4119-9976-7BE6EEAF1850}" type="presOf" srcId="{82B66433-33C9-461E-AC29-FD0191143A31}" destId="{1C457ED6-4989-449C-A0A7-DECEC547DDAD}" srcOrd="1" destOrd="0" presId="urn:microsoft.com/office/officeart/2008/layout/HorizontalMultiLevelHierarchy"/>
    <dgm:cxn modelId="{8EADBB94-EE9B-4693-9145-8B612D505C81}" type="presOf" srcId="{E59888B0-2EB7-4F04-96B3-682C11CCAF07}" destId="{0268A7C3-89D0-456B-A998-94A95043D0A0}" srcOrd="1" destOrd="0" presId="urn:microsoft.com/office/officeart/2008/layout/HorizontalMultiLevelHierarchy"/>
    <dgm:cxn modelId="{9447EB48-277E-4181-8B0E-1CD2316CFD0D}" type="presOf" srcId="{4BFA187A-C72A-4E4A-9306-C84DA3E8CB8F}" destId="{3249462D-4E95-411E-96E9-F9FC90A6510F}" srcOrd="0" destOrd="0" presId="urn:microsoft.com/office/officeart/2008/layout/HorizontalMultiLevelHierarchy"/>
    <dgm:cxn modelId="{BA3B602A-CB02-4DCF-9A66-88AF3128C85E}" srcId="{85AD4506-BB71-437D-8A53-7CD57973F641}" destId="{BB88DA94-DCBE-4084-86BE-0D85B00E9819}" srcOrd="1" destOrd="0" parTransId="{E59888B0-2EB7-4F04-96B3-682C11CCAF07}" sibTransId="{D51310EE-9B9B-4AB1-AF0C-172F58F7B26B}"/>
    <dgm:cxn modelId="{B491E868-50D5-49A1-A747-3EA8C583E7ED}" type="presOf" srcId="{D4F09BB7-8269-49F0-8BC3-B7884CA31AD7}" destId="{2E31B39F-55A3-4F16-9FCC-AF8C09B1EB2F}" srcOrd="0" destOrd="0" presId="urn:microsoft.com/office/officeart/2008/layout/HorizontalMultiLevelHierarchy"/>
    <dgm:cxn modelId="{A2B7F552-4523-4FA2-9267-8F5C8DEF7286}" type="presOf" srcId="{9233D787-A6B9-45F2-BCEC-116DD94CF3A2}" destId="{5711AC87-B487-404B-9D91-F8E491F9545E}" srcOrd="1" destOrd="0" presId="urn:microsoft.com/office/officeart/2008/layout/HorizontalMultiLevelHierarchy"/>
    <dgm:cxn modelId="{1B58D6F5-1DE0-4D6E-A43F-3F116F63999D}" srcId="{85AD4506-BB71-437D-8A53-7CD57973F641}" destId="{4BFA187A-C72A-4E4A-9306-C84DA3E8CB8F}" srcOrd="3" destOrd="0" parTransId="{82B66433-33C9-461E-AC29-FD0191143A31}" sibTransId="{765F38A5-A99A-4D8E-A80C-02209AAE180F}"/>
    <dgm:cxn modelId="{E5566EB9-F271-4A44-897B-0C776586E07E}" type="presOf" srcId="{9233D787-A6B9-45F2-BCEC-116DD94CF3A2}" destId="{A808BBC0-3C52-4538-96CF-0F41D0223235}" srcOrd="0" destOrd="0" presId="urn:microsoft.com/office/officeart/2008/layout/HorizontalMultiLevelHierarchy"/>
    <dgm:cxn modelId="{EDDF9CA4-6CB5-4BB9-9FC9-B17A8AAEEE45}" type="presOf" srcId="{986FAADC-1F2C-4FE7-A47F-319E03318AE2}" destId="{56534815-0B9C-4B45-AFBB-0DADF53C36D9}" srcOrd="0" destOrd="0" presId="urn:microsoft.com/office/officeart/2008/layout/HorizontalMultiLevelHierarchy"/>
    <dgm:cxn modelId="{FEFB122A-5D7A-4FEA-BC1C-7041CFBDB376}" type="presOf" srcId="{9AED0BE2-9E6C-43E9-9B0C-0577AB731AB7}" destId="{00E6E985-27CD-4CCB-B01B-C5E4CA435F33}" srcOrd="0" destOrd="0" presId="urn:microsoft.com/office/officeart/2008/layout/HorizontalMultiLevelHierarchy"/>
    <dgm:cxn modelId="{878091C5-5038-4BFD-9D67-8006FD3CA562}" type="presOf" srcId="{9AED0BE2-9E6C-43E9-9B0C-0577AB731AB7}" destId="{B94B0CEB-A524-431D-9C0E-A608EFEB7F1F}" srcOrd="1" destOrd="0" presId="urn:microsoft.com/office/officeart/2008/layout/HorizontalMultiLevelHierarchy"/>
    <dgm:cxn modelId="{0A2EE1AE-BD9C-44C8-A596-BDC8953F784B}" type="presOf" srcId="{8C92078E-600F-4A99-8FCD-F1583C22E734}" destId="{0B4C7BE7-B545-4943-9D84-D7EB2053594E}" srcOrd="0" destOrd="0" presId="urn:microsoft.com/office/officeart/2008/layout/HorizontalMultiLevelHierarchy"/>
    <dgm:cxn modelId="{7DDF2525-B045-4FDF-8341-EE3B223048AB}" srcId="{85AD4506-BB71-437D-8A53-7CD57973F641}" destId="{986FAADC-1F2C-4FE7-A47F-319E03318AE2}" srcOrd="2" destOrd="0" parTransId="{9233D787-A6B9-45F2-BCEC-116DD94CF3A2}" sibTransId="{665911E6-88D0-44B8-8748-0AE2293401B9}"/>
    <dgm:cxn modelId="{D4D1A762-5019-4CB4-B896-47ABFCEC0E44}" type="presOf" srcId="{85AD4506-BB71-437D-8A53-7CD57973F641}" destId="{75A249E6-9DA6-4906-909B-27F3951BFE1B}" srcOrd="0" destOrd="0" presId="urn:microsoft.com/office/officeart/2008/layout/HorizontalMultiLevelHierarchy"/>
    <dgm:cxn modelId="{8FE1CCC1-0B95-4B29-850E-8AD108214D37}" type="presOf" srcId="{BB88DA94-DCBE-4084-86BE-0D85B00E9819}" destId="{8B3ED2D8-B2E8-46FE-B553-0F2CB7EB6D35}" srcOrd="0" destOrd="0" presId="urn:microsoft.com/office/officeart/2008/layout/HorizontalMultiLevelHierarchy"/>
    <dgm:cxn modelId="{B63D8260-D1CD-4D32-ADB4-89ED80D6DE35}" type="presParOf" srcId="{2E31B39F-55A3-4F16-9FCC-AF8C09B1EB2F}" destId="{64B3C15A-8413-461B-9D90-DF0B24923B5F}" srcOrd="0" destOrd="0" presId="urn:microsoft.com/office/officeart/2008/layout/HorizontalMultiLevelHierarchy"/>
    <dgm:cxn modelId="{CB230A78-69E2-4D85-8C48-4D6046893016}" type="presParOf" srcId="{64B3C15A-8413-461B-9D90-DF0B24923B5F}" destId="{75A249E6-9DA6-4906-909B-27F3951BFE1B}" srcOrd="0" destOrd="0" presId="urn:microsoft.com/office/officeart/2008/layout/HorizontalMultiLevelHierarchy"/>
    <dgm:cxn modelId="{CA8C1F17-7B45-48ED-A98B-935EC7FDE591}" type="presParOf" srcId="{64B3C15A-8413-461B-9D90-DF0B24923B5F}" destId="{801681F3-D418-47A6-9339-5D093A16A852}" srcOrd="1" destOrd="0" presId="urn:microsoft.com/office/officeart/2008/layout/HorizontalMultiLevelHierarchy"/>
    <dgm:cxn modelId="{504EFEA2-B492-4F3F-BB20-FA932FB51927}" type="presParOf" srcId="{801681F3-D418-47A6-9339-5D093A16A852}" destId="{00E6E985-27CD-4CCB-B01B-C5E4CA435F33}" srcOrd="0" destOrd="0" presId="urn:microsoft.com/office/officeart/2008/layout/HorizontalMultiLevelHierarchy"/>
    <dgm:cxn modelId="{8D089833-D760-4250-878B-5A445AB8B170}" type="presParOf" srcId="{00E6E985-27CD-4CCB-B01B-C5E4CA435F33}" destId="{B94B0CEB-A524-431D-9C0E-A608EFEB7F1F}" srcOrd="0" destOrd="0" presId="urn:microsoft.com/office/officeart/2008/layout/HorizontalMultiLevelHierarchy"/>
    <dgm:cxn modelId="{6E9C25B3-ECEC-40F2-8DA5-90C1404D6907}" type="presParOf" srcId="{801681F3-D418-47A6-9339-5D093A16A852}" destId="{ABDA58DB-25B2-4A1C-AEC7-B7FBADCA6532}" srcOrd="1" destOrd="0" presId="urn:microsoft.com/office/officeart/2008/layout/HorizontalMultiLevelHierarchy"/>
    <dgm:cxn modelId="{87D9180D-AE79-43CC-B10F-2C7346374F0D}" type="presParOf" srcId="{ABDA58DB-25B2-4A1C-AEC7-B7FBADCA6532}" destId="{0B4C7BE7-B545-4943-9D84-D7EB2053594E}" srcOrd="0" destOrd="0" presId="urn:microsoft.com/office/officeart/2008/layout/HorizontalMultiLevelHierarchy"/>
    <dgm:cxn modelId="{D45E88C9-2BDE-4652-BC86-30BC444234F4}" type="presParOf" srcId="{ABDA58DB-25B2-4A1C-AEC7-B7FBADCA6532}" destId="{23BB9CD9-6610-4680-8D6F-493224DCDC14}" srcOrd="1" destOrd="0" presId="urn:microsoft.com/office/officeart/2008/layout/HorizontalMultiLevelHierarchy"/>
    <dgm:cxn modelId="{18483131-8C75-4694-931B-E349B3003269}" type="presParOf" srcId="{801681F3-D418-47A6-9339-5D093A16A852}" destId="{11ABBE76-D60A-4D38-B437-F73E3D0BAAF4}" srcOrd="2" destOrd="0" presId="urn:microsoft.com/office/officeart/2008/layout/HorizontalMultiLevelHierarchy"/>
    <dgm:cxn modelId="{0AEF66BF-18D5-454F-9F26-2AC9B35A95CB}" type="presParOf" srcId="{11ABBE76-D60A-4D38-B437-F73E3D0BAAF4}" destId="{0268A7C3-89D0-456B-A998-94A95043D0A0}" srcOrd="0" destOrd="0" presId="urn:microsoft.com/office/officeart/2008/layout/HorizontalMultiLevelHierarchy"/>
    <dgm:cxn modelId="{54B66D03-958F-4242-851C-3F4ED89FDFD6}" type="presParOf" srcId="{801681F3-D418-47A6-9339-5D093A16A852}" destId="{7D422C13-E1B3-497C-A339-D4CEF9915032}" srcOrd="3" destOrd="0" presId="urn:microsoft.com/office/officeart/2008/layout/HorizontalMultiLevelHierarchy"/>
    <dgm:cxn modelId="{AFC9777D-A496-47AE-86EE-5F18F322B51F}" type="presParOf" srcId="{7D422C13-E1B3-497C-A339-D4CEF9915032}" destId="{8B3ED2D8-B2E8-46FE-B553-0F2CB7EB6D35}" srcOrd="0" destOrd="0" presId="urn:microsoft.com/office/officeart/2008/layout/HorizontalMultiLevelHierarchy"/>
    <dgm:cxn modelId="{58118F7F-725E-4689-85AB-BBABB89404FF}" type="presParOf" srcId="{7D422C13-E1B3-497C-A339-D4CEF9915032}" destId="{99FDB807-E6B9-435C-984C-192F97A2DA72}" srcOrd="1" destOrd="0" presId="urn:microsoft.com/office/officeart/2008/layout/HorizontalMultiLevelHierarchy"/>
    <dgm:cxn modelId="{EAAD3557-3ECA-4F12-98FA-FC699A39232E}" type="presParOf" srcId="{801681F3-D418-47A6-9339-5D093A16A852}" destId="{A808BBC0-3C52-4538-96CF-0F41D0223235}" srcOrd="4" destOrd="0" presId="urn:microsoft.com/office/officeart/2008/layout/HorizontalMultiLevelHierarchy"/>
    <dgm:cxn modelId="{C0E29A5A-3123-4034-8C2E-3838EDFB4924}" type="presParOf" srcId="{A808BBC0-3C52-4538-96CF-0F41D0223235}" destId="{5711AC87-B487-404B-9D91-F8E491F9545E}" srcOrd="0" destOrd="0" presId="urn:microsoft.com/office/officeart/2008/layout/HorizontalMultiLevelHierarchy"/>
    <dgm:cxn modelId="{708B84A4-9B8E-45F0-973A-3B43005FEC08}" type="presParOf" srcId="{801681F3-D418-47A6-9339-5D093A16A852}" destId="{FBF030C4-16C3-4F91-9AB8-3C53D597CC1D}" srcOrd="5" destOrd="0" presId="urn:microsoft.com/office/officeart/2008/layout/HorizontalMultiLevelHierarchy"/>
    <dgm:cxn modelId="{CEB11354-09B8-4406-8743-3DDCB832AA96}" type="presParOf" srcId="{FBF030C4-16C3-4F91-9AB8-3C53D597CC1D}" destId="{56534815-0B9C-4B45-AFBB-0DADF53C36D9}" srcOrd="0" destOrd="0" presId="urn:microsoft.com/office/officeart/2008/layout/HorizontalMultiLevelHierarchy"/>
    <dgm:cxn modelId="{F830FE68-D35D-4BBC-82C5-ACD75B35D3B4}" type="presParOf" srcId="{FBF030C4-16C3-4F91-9AB8-3C53D597CC1D}" destId="{B1C32DC9-E4FF-4D9C-82E4-200250398B84}" srcOrd="1" destOrd="0" presId="urn:microsoft.com/office/officeart/2008/layout/HorizontalMultiLevelHierarchy"/>
    <dgm:cxn modelId="{82AEDFB4-B32F-4D1E-8BA9-5C851F4FF492}" type="presParOf" srcId="{801681F3-D418-47A6-9339-5D093A16A852}" destId="{DF77FBD8-A36E-45EE-AF73-A8FDEDFBD501}" srcOrd="6" destOrd="0" presId="urn:microsoft.com/office/officeart/2008/layout/HorizontalMultiLevelHierarchy"/>
    <dgm:cxn modelId="{95553765-9104-40A8-B898-6E8AA0424A12}" type="presParOf" srcId="{DF77FBD8-A36E-45EE-AF73-A8FDEDFBD501}" destId="{1C457ED6-4989-449C-A0A7-DECEC547DDAD}" srcOrd="0" destOrd="0" presId="urn:microsoft.com/office/officeart/2008/layout/HorizontalMultiLevelHierarchy"/>
    <dgm:cxn modelId="{87105163-6545-4A3D-AEE3-F2090A1C5188}" type="presParOf" srcId="{801681F3-D418-47A6-9339-5D093A16A852}" destId="{0A3F562D-06DB-4A27-8A87-AB9022B92902}" srcOrd="7" destOrd="0" presId="urn:microsoft.com/office/officeart/2008/layout/HorizontalMultiLevelHierarchy"/>
    <dgm:cxn modelId="{4F81CE02-BACE-47F7-B611-59D59C8A7AD6}" type="presParOf" srcId="{0A3F562D-06DB-4A27-8A87-AB9022B92902}" destId="{3249462D-4E95-411E-96E9-F9FC90A6510F}" srcOrd="0" destOrd="0" presId="urn:microsoft.com/office/officeart/2008/layout/HorizontalMultiLevelHierarchy"/>
    <dgm:cxn modelId="{68947944-4A2F-4293-B629-BF495D4BF3B9}" type="presParOf" srcId="{0A3F562D-06DB-4A27-8A87-AB9022B92902}" destId="{33D4CC0A-F6B2-4487-A974-6F98F94874F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97D0C4-1D3D-417E-BBBC-F5D0D9C7411F}" type="doc">
      <dgm:prSet loTypeId="urn:microsoft.com/office/officeart/2005/8/layout/hierarchy1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MY"/>
        </a:p>
      </dgm:t>
    </dgm:pt>
    <dgm:pt modelId="{C6B3F732-2E3A-49E7-8DF8-F57F1C33B6D2}">
      <dgm:prSet phldrT="[Text]"/>
      <dgm:spPr/>
      <dgm:t>
        <a:bodyPr/>
        <a:lstStyle/>
        <a:p>
          <a:r>
            <a:rPr lang="en-MY" dirty="0" smtClean="0"/>
            <a:t>Domain </a:t>
          </a:r>
          <a:r>
            <a:rPr lang="en-MY" dirty="0" err="1" smtClean="0"/>
            <a:t>Penggunaan</a:t>
          </a:r>
          <a:endParaRPr lang="en-MY" dirty="0"/>
        </a:p>
      </dgm:t>
    </dgm:pt>
    <dgm:pt modelId="{2BD3EF69-6B0E-4C58-84E5-8B261078EED6}" type="parTrans" cxnId="{831F8F55-18F1-42EE-834B-F3D002803BFE}">
      <dgm:prSet/>
      <dgm:spPr/>
      <dgm:t>
        <a:bodyPr/>
        <a:lstStyle/>
        <a:p>
          <a:endParaRPr lang="en-MY"/>
        </a:p>
      </dgm:t>
    </dgm:pt>
    <dgm:pt modelId="{44405F11-2F7E-4035-A9E2-39C3B6FD0F81}" type="sibTrans" cxnId="{831F8F55-18F1-42EE-834B-F3D002803BFE}">
      <dgm:prSet/>
      <dgm:spPr/>
      <dgm:t>
        <a:bodyPr/>
        <a:lstStyle/>
        <a:p>
          <a:endParaRPr lang="en-MY"/>
        </a:p>
      </dgm:t>
    </dgm:pt>
    <dgm:pt modelId="{E84A047F-D8FA-4A39-BF98-83B6D3774681}">
      <dgm:prSet phldrT="[Text]"/>
      <dgm:spPr/>
      <dgm:t>
        <a:bodyPr/>
        <a:lstStyle/>
        <a:p>
          <a:r>
            <a:rPr lang="en-MY" dirty="0" err="1" smtClean="0"/>
            <a:t>Penggunaan</a:t>
          </a:r>
          <a:r>
            <a:rPr lang="en-MY" dirty="0" smtClean="0"/>
            <a:t> Media</a:t>
          </a:r>
          <a:endParaRPr lang="en-MY" dirty="0"/>
        </a:p>
      </dgm:t>
    </dgm:pt>
    <dgm:pt modelId="{7B206E59-6FA4-4028-BFD9-BEF590B42E7B}" type="parTrans" cxnId="{F099DA6E-A0F5-4F04-AF26-899B61AA89DF}">
      <dgm:prSet/>
      <dgm:spPr>
        <a:ln>
          <a:solidFill>
            <a:schemeClr val="tx1"/>
          </a:solidFill>
        </a:ln>
      </dgm:spPr>
      <dgm:t>
        <a:bodyPr/>
        <a:lstStyle/>
        <a:p>
          <a:endParaRPr lang="en-MY"/>
        </a:p>
      </dgm:t>
    </dgm:pt>
    <dgm:pt modelId="{2097F9FF-F730-4A91-A903-85B87883C041}" type="sibTrans" cxnId="{F099DA6E-A0F5-4F04-AF26-899B61AA89DF}">
      <dgm:prSet/>
      <dgm:spPr/>
      <dgm:t>
        <a:bodyPr/>
        <a:lstStyle/>
        <a:p>
          <a:endParaRPr lang="en-MY"/>
        </a:p>
      </dgm:t>
    </dgm:pt>
    <dgm:pt modelId="{7D7475C6-A122-4440-A326-C5E2929C1FFA}">
      <dgm:prSet phldrT="[Text]"/>
      <dgm:spPr/>
      <dgm:t>
        <a:bodyPr/>
        <a:lstStyle/>
        <a:p>
          <a:r>
            <a:rPr lang="en-MY" dirty="0" err="1" smtClean="0"/>
            <a:t>Difusi</a:t>
          </a:r>
          <a:r>
            <a:rPr lang="en-MY" dirty="0" smtClean="0"/>
            <a:t> </a:t>
          </a:r>
          <a:r>
            <a:rPr lang="en-MY" dirty="0" err="1" smtClean="0"/>
            <a:t>dan</a:t>
          </a:r>
          <a:r>
            <a:rPr lang="en-MY" dirty="0" smtClean="0"/>
            <a:t> </a:t>
          </a:r>
          <a:r>
            <a:rPr lang="en-MY" dirty="0" err="1" smtClean="0"/>
            <a:t>Inovasi</a:t>
          </a:r>
          <a:endParaRPr lang="en-MY" dirty="0"/>
        </a:p>
      </dgm:t>
    </dgm:pt>
    <dgm:pt modelId="{1CAC802F-41A9-4945-A7C2-5C8D2EAA67BF}" type="parTrans" cxnId="{DE1CBFE7-DABE-47EA-A218-B9D1C23DD552}">
      <dgm:prSet/>
      <dgm:spPr>
        <a:ln>
          <a:solidFill>
            <a:schemeClr val="tx1"/>
          </a:solidFill>
        </a:ln>
      </dgm:spPr>
      <dgm:t>
        <a:bodyPr/>
        <a:lstStyle/>
        <a:p>
          <a:endParaRPr lang="en-MY"/>
        </a:p>
      </dgm:t>
    </dgm:pt>
    <dgm:pt modelId="{6B2E7CF5-3803-48CD-896E-4CF7D6677D11}" type="sibTrans" cxnId="{DE1CBFE7-DABE-47EA-A218-B9D1C23DD552}">
      <dgm:prSet/>
      <dgm:spPr/>
      <dgm:t>
        <a:bodyPr/>
        <a:lstStyle/>
        <a:p>
          <a:endParaRPr lang="en-MY"/>
        </a:p>
      </dgm:t>
    </dgm:pt>
    <dgm:pt modelId="{41928D3E-19C1-43D4-813A-1E212CAFD0A2}">
      <dgm:prSet phldrT="[Text]"/>
      <dgm:spPr/>
      <dgm:t>
        <a:bodyPr/>
        <a:lstStyle/>
        <a:p>
          <a:r>
            <a:rPr lang="en-MY" dirty="0" err="1" smtClean="0"/>
            <a:t>Pelaksanaan</a:t>
          </a:r>
          <a:endParaRPr lang="en-MY" dirty="0"/>
        </a:p>
      </dgm:t>
    </dgm:pt>
    <dgm:pt modelId="{28C21FFD-6906-41A7-812C-E2570EA26D90}" type="parTrans" cxnId="{10379F62-CDB9-4363-90D5-77FB7CF25EFD}">
      <dgm:prSet/>
      <dgm:spPr>
        <a:ln>
          <a:solidFill>
            <a:schemeClr val="tx1"/>
          </a:solidFill>
        </a:ln>
      </dgm:spPr>
      <dgm:t>
        <a:bodyPr/>
        <a:lstStyle/>
        <a:p>
          <a:endParaRPr lang="en-MY"/>
        </a:p>
      </dgm:t>
    </dgm:pt>
    <dgm:pt modelId="{275294B6-E9F3-4B5A-9B51-7779A9AD15FC}" type="sibTrans" cxnId="{10379F62-CDB9-4363-90D5-77FB7CF25EFD}">
      <dgm:prSet/>
      <dgm:spPr/>
      <dgm:t>
        <a:bodyPr/>
        <a:lstStyle/>
        <a:p>
          <a:endParaRPr lang="en-MY"/>
        </a:p>
      </dgm:t>
    </dgm:pt>
    <dgm:pt modelId="{E3D6A5BE-E992-4F86-9CEC-16218EBDAE83}">
      <dgm:prSet phldrT="[Text]"/>
      <dgm:spPr/>
      <dgm:t>
        <a:bodyPr/>
        <a:lstStyle/>
        <a:p>
          <a:r>
            <a:rPr lang="en-MY" dirty="0" err="1" smtClean="0"/>
            <a:t>Polisi</a:t>
          </a:r>
          <a:r>
            <a:rPr lang="en-MY" dirty="0" smtClean="0"/>
            <a:t> </a:t>
          </a:r>
          <a:r>
            <a:rPr lang="en-MY" dirty="0" err="1" smtClean="0"/>
            <a:t>dan</a:t>
          </a:r>
          <a:r>
            <a:rPr lang="en-MY" dirty="0" smtClean="0"/>
            <a:t> </a:t>
          </a:r>
          <a:r>
            <a:rPr lang="en-MY" dirty="0" err="1" smtClean="0"/>
            <a:t>Peraturan</a:t>
          </a:r>
          <a:endParaRPr lang="en-MY" dirty="0"/>
        </a:p>
      </dgm:t>
    </dgm:pt>
    <dgm:pt modelId="{998F599B-13F4-4CED-B18C-5B75BADDA6EE}" type="parTrans" cxnId="{8B6CC13C-C962-4DC3-9A24-78CFD3CE79DA}">
      <dgm:prSet/>
      <dgm:spPr>
        <a:ln>
          <a:solidFill>
            <a:schemeClr val="tx1"/>
          </a:solidFill>
        </a:ln>
      </dgm:spPr>
      <dgm:t>
        <a:bodyPr/>
        <a:lstStyle/>
        <a:p>
          <a:endParaRPr lang="en-MY"/>
        </a:p>
      </dgm:t>
    </dgm:pt>
    <dgm:pt modelId="{9900F97E-130A-413D-ADBA-CA1BBE35B306}" type="sibTrans" cxnId="{8B6CC13C-C962-4DC3-9A24-78CFD3CE79DA}">
      <dgm:prSet/>
      <dgm:spPr/>
      <dgm:t>
        <a:bodyPr/>
        <a:lstStyle/>
        <a:p>
          <a:endParaRPr lang="en-MY"/>
        </a:p>
      </dgm:t>
    </dgm:pt>
    <dgm:pt modelId="{7A6913E9-9457-49D4-A930-491474796407}" type="pres">
      <dgm:prSet presAssocID="{1297D0C4-1D3D-417E-BBBC-F5D0D9C7411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2796F2E-664F-4248-8DCB-2FC305F7DE63}" type="pres">
      <dgm:prSet presAssocID="{C6B3F732-2E3A-49E7-8DF8-F57F1C33B6D2}" presName="hierRoot1" presStyleCnt="0"/>
      <dgm:spPr/>
    </dgm:pt>
    <dgm:pt modelId="{F5351C73-64FD-4E04-8442-456A82B63952}" type="pres">
      <dgm:prSet presAssocID="{C6B3F732-2E3A-49E7-8DF8-F57F1C33B6D2}" presName="composite" presStyleCnt="0"/>
      <dgm:spPr/>
    </dgm:pt>
    <dgm:pt modelId="{8B1E3CAB-4F57-4FA9-A2FE-5BD4FAFF1D31}" type="pres">
      <dgm:prSet presAssocID="{C6B3F732-2E3A-49E7-8DF8-F57F1C33B6D2}" presName="background" presStyleLbl="node0" presStyleIdx="0" presStyleCnt="1"/>
      <dgm:spPr/>
    </dgm:pt>
    <dgm:pt modelId="{1BF51C2D-D8D6-4B3F-8EBE-BC9CE7FDD35A}" type="pres">
      <dgm:prSet presAssocID="{C6B3F732-2E3A-49E7-8DF8-F57F1C33B6D2}" presName="text" presStyleLbl="fgAcc0" presStyleIdx="0" presStyleCnt="1" custScaleX="140754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A2295B7A-4704-48B8-BC7A-75CD387C6B6E}" type="pres">
      <dgm:prSet presAssocID="{C6B3F732-2E3A-49E7-8DF8-F57F1C33B6D2}" presName="hierChild2" presStyleCnt="0"/>
      <dgm:spPr/>
    </dgm:pt>
    <dgm:pt modelId="{4C8026B6-ADC7-4F93-8F5F-E12DE79D0ED4}" type="pres">
      <dgm:prSet presAssocID="{7B206E59-6FA4-4028-BFD9-BEF590B42E7B}" presName="Name10" presStyleLbl="parChTrans1D2" presStyleIdx="0" presStyleCnt="4"/>
      <dgm:spPr/>
      <dgm:t>
        <a:bodyPr/>
        <a:lstStyle/>
        <a:p>
          <a:endParaRPr lang="en-US"/>
        </a:p>
      </dgm:t>
    </dgm:pt>
    <dgm:pt modelId="{EB3B36BB-D6ED-440C-945F-64CB080AC87E}" type="pres">
      <dgm:prSet presAssocID="{E84A047F-D8FA-4A39-BF98-83B6D3774681}" presName="hierRoot2" presStyleCnt="0"/>
      <dgm:spPr/>
    </dgm:pt>
    <dgm:pt modelId="{698F7954-0B93-46F1-8030-0FBAE80AF88C}" type="pres">
      <dgm:prSet presAssocID="{E84A047F-D8FA-4A39-BF98-83B6D3774681}" presName="composite2" presStyleCnt="0"/>
      <dgm:spPr/>
    </dgm:pt>
    <dgm:pt modelId="{FDA7AE41-73BA-40D6-9701-60ED7CEA46BE}" type="pres">
      <dgm:prSet presAssocID="{E84A047F-D8FA-4A39-BF98-83B6D3774681}" presName="background2" presStyleLbl="node2" presStyleIdx="0" presStyleCnt="4"/>
      <dgm:spPr/>
    </dgm:pt>
    <dgm:pt modelId="{6C888E50-420B-490B-83C7-34709B8029B6}" type="pres">
      <dgm:prSet presAssocID="{E84A047F-D8FA-4A39-BF98-83B6D3774681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8E0D1B-B563-40AD-8E06-03B0C0C8C7D9}" type="pres">
      <dgm:prSet presAssocID="{E84A047F-D8FA-4A39-BF98-83B6D3774681}" presName="hierChild3" presStyleCnt="0"/>
      <dgm:spPr/>
    </dgm:pt>
    <dgm:pt modelId="{A6953E80-D25E-4136-B7DB-1373BAED9778}" type="pres">
      <dgm:prSet presAssocID="{1CAC802F-41A9-4945-A7C2-5C8D2EAA67BF}" presName="Name10" presStyleLbl="parChTrans1D2" presStyleIdx="1" presStyleCnt="4"/>
      <dgm:spPr/>
      <dgm:t>
        <a:bodyPr/>
        <a:lstStyle/>
        <a:p>
          <a:endParaRPr lang="en-US"/>
        </a:p>
      </dgm:t>
    </dgm:pt>
    <dgm:pt modelId="{F6A54C6D-BCD0-4FDD-8362-10E47025BFA3}" type="pres">
      <dgm:prSet presAssocID="{7D7475C6-A122-4440-A326-C5E2929C1FFA}" presName="hierRoot2" presStyleCnt="0"/>
      <dgm:spPr/>
    </dgm:pt>
    <dgm:pt modelId="{85C4F22C-1D38-49B1-8B43-7F5D524D6146}" type="pres">
      <dgm:prSet presAssocID="{7D7475C6-A122-4440-A326-C5E2929C1FFA}" presName="composite2" presStyleCnt="0"/>
      <dgm:spPr/>
    </dgm:pt>
    <dgm:pt modelId="{8E1CF925-D99F-42C0-AE30-C922F37A4AC8}" type="pres">
      <dgm:prSet presAssocID="{7D7475C6-A122-4440-A326-C5E2929C1FFA}" presName="background2" presStyleLbl="node2" presStyleIdx="1" presStyleCnt="4"/>
      <dgm:spPr/>
    </dgm:pt>
    <dgm:pt modelId="{54CE3554-EBED-4937-97CA-236D7270F022}" type="pres">
      <dgm:prSet presAssocID="{7D7475C6-A122-4440-A326-C5E2929C1FFA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C4628A-7EF5-4394-998C-F179C22506F9}" type="pres">
      <dgm:prSet presAssocID="{7D7475C6-A122-4440-A326-C5E2929C1FFA}" presName="hierChild3" presStyleCnt="0"/>
      <dgm:spPr/>
    </dgm:pt>
    <dgm:pt modelId="{81CC7D76-C8D9-43FC-8934-A4FEDB9BD537}" type="pres">
      <dgm:prSet presAssocID="{28C21FFD-6906-41A7-812C-E2570EA26D90}" presName="Name10" presStyleLbl="parChTrans1D2" presStyleIdx="2" presStyleCnt="4"/>
      <dgm:spPr/>
      <dgm:t>
        <a:bodyPr/>
        <a:lstStyle/>
        <a:p>
          <a:endParaRPr lang="en-US"/>
        </a:p>
      </dgm:t>
    </dgm:pt>
    <dgm:pt modelId="{916E3988-8E79-457A-8F5E-ED946C6901DC}" type="pres">
      <dgm:prSet presAssocID="{41928D3E-19C1-43D4-813A-1E212CAFD0A2}" presName="hierRoot2" presStyleCnt="0"/>
      <dgm:spPr/>
    </dgm:pt>
    <dgm:pt modelId="{C6C39D53-65D4-4D11-84DE-722984E3F5EF}" type="pres">
      <dgm:prSet presAssocID="{41928D3E-19C1-43D4-813A-1E212CAFD0A2}" presName="composite2" presStyleCnt="0"/>
      <dgm:spPr/>
    </dgm:pt>
    <dgm:pt modelId="{0F2FAAFB-465A-4F92-997B-448C2910D937}" type="pres">
      <dgm:prSet presAssocID="{41928D3E-19C1-43D4-813A-1E212CAFD0A2}" presName="background2" presStyleLbl="node2" presStyleIdx="2" presStyleCnt="4"/>
      <dgm:spPr/>
    </dgm:pt>
    <dgm:pt modelId="{22729374-C56F-4780-9D19-DF61B7242041}" type="pres">
      <dgm:prSet presAssocID="{41928D3E-19C1-43D4-813A-1E212CAFD0A2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23ABCAEF-800F-4742-8ADA-5511A7F897D0}" type="pres">
      <dgm:prSet presAssocID="{41928D3E-19C1-43D4-813A-1E212CAFD0A2}" presName="hierChild3" presStyleCnt="0"/>
      <dgm:spPr/>
    </dgm:pt>
    <dgm:pt modelId="{7ADF9D2E-0B87-4636-ACE4-20005FA937A6}" type="pres">
      <dgm:prSet presAssocID="{998F599B-13F4-4CED-B18C-5B75BADDA6EE}" presName="Name10" presStyleLbl="parChTrans1D2" presStyleIdx="3" presStyleCnt="4"/>
      <dgm:spPr/>
      <dgm:t>
        <a:bodyPr/>
        <a:lstStyle/>
        <a:p>
          <a:endParaRPr lang="en-US"/>
        </a:p>
      </dgm:t>
    </dgm:pt>
    <dgm:pt modelId="{BC8A45DD-4638-427B-AB0D-65293FCEC875}" type="pres">
      <dgm:prSet presAssocID="{E3D6A5BE-E992-4F86-9CEC-16218EBDAE83}" presName="hierRoot2" presStyleCnt="0"/>
      <dgm:spPr/>
    </dgm:pt>
    <dgm:pt modelId="{1F6D1FB1-C4A1-447D-9216-06C4739CE755}" type="pres">
      <dgm:prSet presAssocID="{E3D6A5BE-E992-4F86-9CEC-16218EBDAE83}" presName="composite2" presStyleCnt="0"/>
      <dgm:spPr/>
    </dgm:pt>
    <dgm:pt modelId="{515F640A-8051-4BE2-B81A-C1910D2125DA}" type="pres">
      <dgm:prSet presAssocID="{E3D6A5BE-E992-4F86-9CEC-16218EBDAE83}" presName="background2" presStyleLbl="node2" presStyleIdx="3" presStyleCnt="4"/>
      <dgm:spPr/>
    </dgm:pt>
    <dgm:pt modelId="{9553F880-1B4A-4B69-85E9-08FD8E9D2421}" type="pres">
      <dgm:prSet presAssocID="{E3D6A5BE-E992-4F86-9CEC-16218EBDAE83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81CA2C-EFBA-4B56-BAB8-56A51F7BA59F}" type="pres">
      <dgm:prSet presAssocID="{E3D6A5BE-E992-4F86-9CEC-16218EBDAE83}" presName="hierChild3" presStyleCnt="0"/>
      <dgm:spPr/>
    </dgm:pt>
  </dgm:ptLst>
  <dgm:cxnLst>
    <dgm:cxn modelId="{F099DA6E-A0F5-4F04-AF26-899B61AA89DF}" srcId="{C6B3F732-2E3A-49E7-8DF8-F57F1C33B6D2}" destId="{E84A047F-D8FA-4A39-BF98-83B6D3774681}" srcOrd="0" destOrd="0" parTransId="{7B206E59-6FA4-4028-BFD9-BEF590B42E7B}" sibTransId="{2097F9FF-F730-4A91-A903-85B87883C041}"/>
    <dgm:cxn modelId="{10379F62-CDB9-4363-90D5-77FB7CF25EFD}" srcId="{C6B3F732-2E3A-49E7-8DF8-F57F1C33B6D2}" destId="{41928D3E-19C1-43D4-813A-1E212CAFD0A2}" srcOrd="2" destOrd="0" parTransId="{28C21FFD-6906-41A7-812C-E2570EA26D90}" sibTransId="{275294B6-E9F3-4B5A-9B51-7779A9AD15FC}"/>
    <dgm:cxn modelId="{42E451D2-5AE6-4A91-8CC7-11B6966CCC9C}" type="presOf" srcId="{28C21FFD-6906-41A7-812C-E2570EA26D90}" destId="{81CC7D76-C8D9-43FC-8934-A4FEDB9BD537}" srcOrd="0" destOrd="0" presId="urn:microsoft.com/office/officeart/2005/8/layout/hierarchy1"/>
    <dgm:cxn modelId="{F0C17DC7-18BF-456E-96D1-D6B7F8DD9320}" type="presOf" srcId="{7B206E59-6FA4-4028-BFD9-BEF590B42E7B}" destId="{4C8026B6-ADC7-4F93-8F5F-E12DE79D0ED4}" srcOrd="0" destOrd="0" presId="urn:microsoft.com/office/officeart/2005/8/layout/hierarchy1"/>
    <dgm:cxn modelId="{A0FC5AC9-D85C-46F6-9128-CEA04C28E873}" type="presOf" srcId="{7D7475C6-A122-4440-A326-C5E2929C1FFA}" destId="{54CE3554-EBED-4937-97CA-236D7270F022}" srcOrd="0" destOrd="0" presId="urn:microsoft.com/office/officeart/2005/8/layout/hierarchy1"/>
    <dgm:cxn modelId="{0C5D01D2-3A82-4E05-A6B0-E15ADB6B4DA7}" type="presOf" srcId="{E84A047F-D8FA-4A39-BF98-83B6D3774681}" destId="{6C888E50-420B-490B-83C7-34709B8029B6}" srcOrd="0" destOrd="0" presId="urn:microsoft.com/office/officeart/2005/8/layout/hierarchy1"/>
    <dgm:cxn modelId="{FB3BC72A-5AEB-4F8F-965C-ABC6184E7767}" type="presOf" srcId="{1CAC802F-41A9-4945-A7C2-5C8D2EAA67BF}" destId="{A6953E80-D25E-4136-B7DB-1373BAED9778}" srcOrd="0" destOrd="0" presId="urn:microsoft.com/office/officeart/2005/8/layout/hierarchy1"/>
    <dgm:cxn modelId="{8B6CC13C-C962-4DC3-9A24-78CFD3CE79DA}" srcId="{C6B3F732-2E3A-49E7-8DF8-F57F1C33B6D2}" destId="{E3D6A5BE-E992-4F86-9CEC-16218EBDAE83}" srcOrd="3" destOrd="0" parTransId="{998F599B-13F4-4CED-B18C-5B75BADDA6EE}" sibTransId="{9900F97E-130A-413D-ADBA-CA1BBE35B306}"/>
    <dgm:cxn modelId="{13735D4D-5F2C-4555-B307-6F951AB452A7}" type="presOf" srcId="{C6B3F732-2E3A-49E7-8DF8-F57F1C33B6D2}" destId="{1BF51C2D-D8D6-4B3F-8EBE-BC9CE7FDD35A}" srcOrd="0" destOrd="0" presId="urn:microsoft.com/office/officeart/2005/8/layout/hierarchy1"/>
    <dgm:cxn modelId="{2C665D48-4C62-4AAA-83FB-967F0DEA91FD}" type="presOf" srcId="{E3D6A5BE-E992-4F86-9CEC-16218EBDAE83}" destId="{9553F880-1B4A-4B69-85E9-08FD8E9D2421}" srcOrd="0" destOrd="0" presId="urn:microsoft.com/office/officeart/2005/8/layout/hierarchy1"/>
    <dgm:cxn modelId="{234DE8A6-8C07-4857-8895-68722FD9DC60}" type="presOf" srcId="{41928D3E-19C1-43D4-813A-1E212CAFD0A2}" destId="{22729374-C56F-4780-9D19-DF61B7242041}" srcOrd="0" destOrd="0" presId="urn:microsoft.com/office/officeart/2005/8/layout/hierarchy1"/>
    <dgm:cxn modelId="{C8944089-018A-40C2-8274-0C4D3EF50E4A}" type="presOf" srcId="{1297D0C4-1D3D-417E-BBBC-F5D0D9C7411F}" destId="{7A6913E9-9457-49D4-A930-491474796407}" srcOrd="0" destOrd="0" presId="urn:microsoft.com/office/officeart/2005/8/layout/hierarchy1"/>
    <dgm:cxn modelId="{DE1CBFE7-DABE-47EA-A218-B9D1C23DD552}" srcId="{C6B3F732-2E3A-49E7-8DF8-F57F1C33B6D2}" destId="{7D7475C6-A122-4440-A326-C5E2929C1FFA}" srcOrd="1" destOrd="0" parTransId="{1CAC802F-41A9-4945-A7C2-5C8D2EAA67BF}" sibTransId="{6B2E7CF5-3803-48CD-896E-4CF7D6677D11}"/>
    <dgm:cxn modelId="{831F8F55-18F1-42EE-834B-F3D002803BFE}" srcId="{1297D0C4-1D3D-417E-BBBC-F5D0D9C7411F}" destId="{C6B3F732-2E3A-49E7-8DF8-F57F1C33B6D2}" srcOrd="0" destOrd="0" parTransId="{2BD3EF69-6B0E-4C58-84E5-8B261078EED6}" sibTransId="{44405F11-2F7E-4035-A9E2-39C3B6FD0F81}"/>
    <dgm:cxn modelId="{97B5AA00-C37A-4436-8FB3-80BE8BE86A44}" type="presOf" srcId="{998F599B-13F4-4CED-B18C-5B75BADDA6EE}" destId="{7ADF9D2E-0B87-4636-ACE4-20005FA937A6}" srcOrd="0" destOrd="0" presId="urn:microsoft.com/office/officeart/2005/8/layout/hierarchy1"/>
    <dgm:cxn modelId="{6B6B0439-E958-4B07-AFD3-34D9204B1849}" type="presParOf" srcId="{7A6913E9-9457-49D4-A930-491474796407}" destId="{92796F2E-664F-4248-8DCB-2FC305F7DE63}" srcOrd="0" destOrd="0" presId="urn:microsoft.com/office/officeart/2005/8/layout/hierarchy1"/>
    <dgm:cxn modelId="{C81457EE-30E1-4D42-9A81-90A3C4F055D6}" type="presParOf" srcId="{92796F2E-664F-4248-8DCB-2FC305F7DE63}" destId="{F5351C73-64FD-4E04-8442-456A82B63952}" srcOrd="0" destOrd="0" presId="urn:microsoft.com/office/officeart/2005/8/layout/hierarchy1"/>
    <dgm:cxn modelId="{32BC544F-6F1A-4E7F-92AF-F9C8918C7161}" type="presParOf" srcId="{F5351C73-64FD-4E04-8442-456A82B63952}" destId="{8B1E3CAB-4F57-4FA9-A2FE-5BD4FAFF1D31}" srcOrd="0" destOrd="0" presId="urn:microsoft.com/office/officeart/2005/8/layout/hierarchy1"/>
    <dgm:cxn modelId="{D84AB62E-6120-46BC-9A8C-6BF50684A901}" type="presParOf" srcId="{F5351C73-64FD-4E04-8442-456A82B63952}" destId="{1BF51C2D-D8D6-4B3F-8EBE-BC9CE7FDD35A}" srcOrd="1" destOrd="0" presId="urn:microsoft.com/office/officeart/2005/8/layout/hierarchy1"/>
    <dgm:cxn modelId="{5B48666D-6832-4B93-8A60-20F1E749E853}" type="presParOf" srcId="{92796F2E-664F-4248-8DCB-2FC305F7DE63}" destId="{A2295B7A-4704-48B8-BC7A-75CD387C6B6E}" srcOrd="1" destOrd="0" presId="urn:microsoft.com/office/officeart/2005/8/layout/hierarchy1"/>
    <dgm:cxn modelId="{7FFE2397-9E48-42DF-8C97-62FB833926EE}" type="presParOf" srcId="{A2295B7A-4704-48B8-BC7A-75CD387C6B6E}" destId="{4C8026B6-ADC7-4F93-8F5F-E12DE79D0ED4}" srcOrd="0" destOrd="0" presId="urn:microsoft.com/office/officeart/2005/8/layout/hierarchy1"/>
    <dgm:cxn modelId="{8BCBF550-216D-4966-956E-34C81E0BA357}" type="presParOf" srcId="{A2295B7A-4704-48B8-BC7A-75CD387C6B6E}" destId="{EB3B36BB-D6ED-440C-945F-64CB080AC87E}" srcOrd="1" destOrd="0" presId="urn:microsoft.com/office/officeart/2005/8/layout/hierarchy1"/>
    <dgm:cxn modelId="{CB75C505-64E1-4446-9031-FAA7083F704D}" type="presParOf" srcId="{EB3B36BB-D6ED-440C-945F-64CB080AC87E}" destId="{698F7954-0B93-46F1-8030-0FBAE80AF88C}" srcOrd="0" destOrd="0" presId="urn:microsoft.com/office/officeart/2005/8/layout/hierarchy1"/>
    <dgm:cxn modelId="{F596C897-79F4-4E15-960A-E7EEA51B107B}" type="presParOf" srcId="{698F7954-0B93-46F1-8030-0FBAE80AF88C}" destId="{FDA7AE41-73BA-40D6-9701-60ED7CEA46BE}" srcOrd="0" destOrd="0" presId="urn:microsoft.com/office/officeart/2005/8/layout/hierarchy1"/>
    <dgm:cxn modelId="{74F58B3C-49D3-4B37-A7A8-A1BFE5D91FC8}" type="presParOf" srcId="{698F7954-0B93-46F1-8030-0FBAE80AF88C}" destId="{6C888E50-420B-490B-83C7-34709B8029B6}" srcOrd="1" destOrd="0" presId="urn:microsoft.com/office/officeart/2005/8/layout/hierarchy1"/>
    <dgm:cxn modelId="{78BBB472-5A5B-4E88-99CC-289E07855244}" type="presParOf" srcId="{EB3B36BB-D6ED-440C-945F-64CB080AC87E}" destId="{368E0D1B-B563-40AD-8E06-03B0C0C8C7D9}" srcOrd="1" destOrd="0" presId="urn:microsoft.com/office/officeart/2005/8/layout/hierarchy1"/>
    <dgm:cxn modelId="{1BD0EFAC-6673-4502-BCCF-DCE1AED472B7}" type="presParOf" srcId="{A2295B7A-4704-48B8-BC7A-75CD387C6B6E}" destId="{A6953E80-D25E-4136-B7DB-1373BAED9778}" srcOrd="2" destOrd="0" presId="urn:microsoft.com/office/officeart/2005/8/layout/hierarchy1"/>
    <dgm:cxn modelId="{4BB3CB45-9B24-4202-802A-5B401C89B2A6}" type="presParOf" srcId="{A2295B7A-4704-48B8-BC7A-75CD387C6B6E}" destId="{F6A54C6D-BCD0-4FDD-8362-10E47025BFA3}" srcOrd="3" destOrd="0" presId="urn:microsoft.com/office/officeart/2005/8/layout/hierarchy1"/>
    <dgm:cxn modelId="{5E6F88EC-0C71-4FBC-A6CF-754F861FE452}" type="presParOf" srcId="{F6A54C6D-BCD0-4FDD-8362-10E47025BFA3}" destId="{85C4F22C-1D38-49B1-8B43-7F5D524D6146}" srcOrd="0" destOrd="0" presId="urn:microsoft.com/office/officeart/2005/8/layout/hierarchy1"/>
    <dgm:cxn modelId="{3B88593B-67FB-4A7C-BCE8-5771BF0A4561}" type="presParOf" srcId="{85C4F22C-1D38-49B1-8B43-7F5D524D6146}" destId="{8E1CF925-D99F-42C0-AE30-C922F37A4AC8}" srcOrd="0" destOrd="0" presId="urn:microsoft.com/office/officeart/2005/8/layout/hierarchy1"/>
    <dgm:cxn modelId="{41F27A9A-6045-48D3-AB64-8697FE0A0873}" type="presParOf" srcId="{85C4F22C-1D38-49B1-8B43-7F5D524D6146}" destId="{54CE3554-EBED-4937-97CA-236D7270F022}" srcOrd="1" destOrd="0" presId="urn:microsoft.com/office/officeart/2005/8/layout/hierarchy1"/>
    <dgm:cxn modelId="{A74C2149-BD4C-41DD-9665-0404769BDC5B}" type="presParOf" srcId="{F6A54C6D-BCD0-4FDD-8362-10E47025BFA3}" destId="{91C4628A-7EF5-4394-998C-F179C22506F9}" srcOrd="1" destOrd="0" presId="urn:microsoft.com/office/officeart/2005/8/layout/hierarchy1"/>
    <dgm:cxn modelId="{B8B4460E-0A8B-400D-A81D-373550C62385}" type="presParOf" srcId="{A2295B7A-4704-48B8-BC7A-75CD387C6B6E}" destId="{81CC7D76-C8D9-43FC-8934-A4FEDB9BD537}" srcOrd="4" destOrd="0" presId="urn:microsoft.com/office/officeart/2005/8/layout/hierarchy1"/>
    <dgm:cxn modelId="{C970B4D1-A793-492B-BC89-52C44BAFA749}" type="presParOf" srcId="{A2295B7A-4704-48B8-BC7A-75CD387C6B6E}" destId="{916E3988-8E79-457A-8F5E-ED946C6901DC}" srcOrd="5" destOrd="0" presId="urn:microsoft.com/office/officeart/2005/8/layout/hierarchy1"/>
    <dgm:cxn modelId="{FD0EB7DF-A398-43B6-B47B-E1C5F2935D45}" type="presParOf" srcId="{916E3988-8E79-457A-8F5E-ED946C6901DC}" destId="{C6C39D53-65D4-4D11-84DE-722984E3F5EF}" srcOrd="0" destOrd="0" presId="urn:microsoft.com/office/officeart/2005/8/layout/hierarchy1"/>
    <dgm:cxn modelId="{940F3C3A-7DDD-414F-A0BA-45C1610C2AAA}" type="presParOf" srcId="{C6C39D53-65D4-4D11-84DE-722984E3F5EF}" destId="{0F2FAAFB-465A-4F92-997B-448C2910D937}" srcOrd="0" destOrd="0" presId="urn:microsoft.com/office/officeart/2005/8/layout/hierarchy1"/>
    <dgm:cxn modelId="{549A5ABB-841A-466B-8C09-720B72F07DE4}" type="presParOf" srcId="{C6C39D53-65D4-4D11-84DE-722984E3F5EF}" destId="{22729374-C56F-4780-9D19-DF61B7242041}" srcOrd="1" destOrd="0" presId="urn:microsoft.com/office/officeart/2005/8/layout/hierarchy1"/>
    <dgm:cxn modelId="{37AA2427-72E1-49E1-BBF0-46321E3308D1}" type="presParOf" srcId="{916E3988-8E79-457A-8F5E-ED946C6901DC}" destId="{23ABCAEF-800F-4742-8ADA-5511A7F897D0}" srcOrd="1" destOrd="0" presId="urn:microsoft.com/office/officeart/2005/8/layout/hierarchy1"/>
    <dgm:cxn modelId="{287655F2-515D-45EE-A100-C8FC0154C33E}" type="presParOf" srcId="{A2295B7A-4704-48B8-BC7A-75CD387C6B6E}" destId="{7ADF9D2E-0B87-4636-ACE4-20005FA937A6}" srcOrd="6" destOrd="0" presId="urn:microsoft.com/office/officeart/2005/8/layout/hierarchy1"/>
    <dgm:cxn modelId="{8E557286-0036-41F9-B593-FB0672D2B135}" type="presParOf" srcId="{A2295B7A-4704-48B8-BC7A-75CD387C6B6E}" destId="{BC8A45DD-4638-427B-AB0D-65293FCEC875}" srcOrd="7" destOrd="0" presId="urn:microsoft.com/office/officeart/2005/8/layout/hierarchy1"/>
    <dgm:cxn modelId="{603E2B56-7214-4C64-989E-A3C7CFDA000F}" type="presParOf" srcId="{BC8A45DD-4638-427B-AB0D-65293FCEC875}" destId="{1F6D1FB1-C4A1-447D-9216-06C4739CE755}" srcOrd="0" destOrd="0" presId="urn:microsoft.com/office/officeart/2005/8/layout/hierarchy1"/>
    <dgm:cxn modelId="{58873974-D9C7-4B11-B795-06A4693B23CA}" type="presParOf" srcId="{1F6D1FB1-C4A1-447D-9216-06C4739CE755}" destId="{515F640A-8051-4BE2-B81A-C1910D2125DA}" srcOrd="0" destOrd="0" presId="urn:microsoft.com/office/officeart/2005/8/layout/hierarchy1"/>
    <dgm:cxn modelId="{08A16A7A-BD7D-4DA5-B762-E4BA1B05A88C}" type="presParOf" srcId="{1F6D1FB1-C4A1-447D-9216-06C4739CE755}" destId="{9553F880-1B4A-4B69-85E9-08FD8E9D2421}" srcOrd="1" destOrd="0" presId="urn:microsoft.com/office/officeart/2005/8/layout/hierarchy1"/>
    <dgm:cxn modelId="{9B1789C8-F688-40EA-8F6B-EACB14CEB95B}" type="presParOf" srcId="{BC8A45DD-4638-427B-AB0D-65293FCEC875}" destId="{E881CA2C-EFBA-4B56-BAB8-56A51F7BA59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10ADDA-4939-4556-B30F-A95F6251A4DE}" type="doc">
      <dgm:prSet loTypeId="urn:microsoft.com/office/officeart/2005/8/layout/hierarchy2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A6C5AB55-753E-4761-B917-3A40524D4F52}">
      <dgm:prSet phldrT="[Text]"/>
      <dgm:spPr/>
      <dgm:t>
        <a:bodyPr/>
        <a:lstStyle/>
        <a:p>
          <a:r>
            <a:rPr lang="en-MY" b="0" cap="none" spc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Domain </a:t>
          </a:r>
          <a:r>
            <a:rPr lang="en-MY" b="0" cap="none" spc="0" dirty="0" err="1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Pengurusan</a:t>
          </a:r>
          <a:r>
            <a:rPr lang="en-MY" b="0" cap="none" spc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endParaRPr lang="en-MY" b="0" cap="none" spc="0" dirty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C5FEF84-077B-4A77-84CA-230C8258D4CB}" type="parTrans" cxnId="{A29A835D-8E86-4FE0-B8A3-6125E4E5FF7C}">
      <dgm:prSet/>
      <dgm:spPr/>
      <dgm:t>
        <a:bodyPr/>
        <a:lstStyle/>
        <a:p>
          <a:endParaRPr lang="en-MY" b="0" cap="none" spc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9830BE0-3D82-44D9-A234-6A96DEF8D9A9}" type="sibTrans" cxnId="{A29A835D-8E86-4FE0-B8A3-6125E4E5FF7C}">
      <dgm:prSet/>
      <dgm:spPr/>
      <dgm:t>
        <a:bodyPr/>
        <a:lstStyle/>
        <a:p>
          <a:endParaRPr lang="en-MY" b="0" cap="none" spc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DCEFB14-0766-4AFE-8BB7-D87228F59B9D}">
      <dgm:prSet phldrT="[Text]"/>
      <dgm:spPr/>
      <dgm:t>
        <a:bodyPr/>
        <a:lstStyle/>
        <a:p>
          <a:r>
            <a:rPr lang="en-MY" b="0" cap="none" spc="0" dirty="0" err="1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Pengurusan</a:t>
          </a:r>
          <a:r>
            <a:rPr lang="en-MY" b="0" cap="none" spc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r>
            <a:rPr lang="en-MY" b="0" cap="none" spc="0" dirty="0" err="1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Projek</a:t>
          </a:r>
          <a:endParaRPr lang="en-MY" b="0" cap="none" spc="0" dirty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F6F4C55-BD35-47C8-8E38-28EDFC3953C9}" type="parTrans" cxnId="{6143FA46-D693-476D-8B6A-64E89B3800F9}">
      <dgm:prSet/>
      <dgm:spPr/>
      <dgm:t>
        <a:bodyPr/>
        <a:lstStyle/>
        <a:p>
          <a:endParaRPr lang="en-MY" b="0" cap="none" spc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0E159FB-4645-4B65-80A1-EEA56BCCB41C}" type="sibTrans" cxnId="{6143FA46-D693-476D-8B6A-64E89B3800F9}">
      <dgm:prSet/>
      <dgm:spPr/>
      <dgm:t>
        <a:bodyPr/>
        <a:lstStyle/>
        <a:p>
          <a:endParaRPr lang="en-MY" b="0" cap="none" spc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D2513F0-2C55-4572-A76F-4F1DE3569990}">
      <dgm:prSet phldrT="[Text]"/>
      <dgm:spPr/>
      <dgm:t>
        <a:bodyPr/>
        <a:lstStyle/>
        <a:p>
          <a:r>
            <a:rPr lang="en-MY" b="0" cap="none" spc="0" dirty="0" err="1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Pengurusan</a:t>
          </a:r>
          <a:r>
            <a:rPr lang="en-MY" b="0" cap="none" spc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r>
            <a:rPr lang="en-MY" b="0" cap="none" spc="0" dirty="0" err="1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Sumber</a:t>
          </a:r>
          <a:endParaRPr lang="en-MY" b="0" cap="none" spc="0" dirty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2C1F402-17AE-4046-91FE-CC10CF3B4F6E}" type="parTrans" cxnId="{D91DDE9C-5493-43A5-80FF-9122BEA341D0}">
      <dgm:prSet/>
      <dgm:spPr/>
      <dgm:t>
        <a:bodyPr/>
        <a:lstStyle/>
        <a:p>
          <a:endParaRPr lang="en-MY" b="0" cap="none" spc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3171854-A910-44D3-88C7-550A777A0CC5}" type="sibTrans" cxnId="{D91DDE9C-5493-43A5-80FF-9122BEA341D0}">
      <dgm:prSet/>
      <dgm:spPr/>
      <dgm:t>
        <a:bodyPr/>
        <a:lstStyle/>
        <a:p>
          <a:endParaRPr lang="en-MY" b="0" cap="none" spc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3A3F55F-6BE0-4541-BC68-C374A13770A8}">
      <dgm:prSet phldrT="[Text]"/>
      <dgm:spPr/>
      <dgm:t>
        <a:bodyPr/>
        <a:lstStyle/>
        <a:p>
          <a:r>
            <a:rPr lang="en-MY" b="0" cap="none" spc="0" dirty="0" err="1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Pengurusan</a:t>
          </a:r>
          <a:r>
            <a:rPr lang="en-MY" b="0" cap="none" spc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r>
            <a:rPr lang="en-MY" b="0" cap="none" spc="0" dirty="0" err="1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Sumber</a:t>
          </a:r>
          <a:r>
            <a:rPr lang="en-MY" b="0" cap="none" spc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r>
            <a:rPr lang="en-MY" b="0" cap="none" spc="0" dirty="0" err="1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Penyampaian</a:t>
          </a:r>
          <a:endParaRPr lang="en-MY" b="0" cap="none" spc="0" dirty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56BBEBB-5F02-4457-B7B6-E968181D9844}" type="parTrans" cxnId="{9ED1A68C-AC72-4CBB-B930-C35B4353D746}">
      <dgm:prSet/>
      <dgm:spPr/>
      <dgm:t>
        <a:bodyPr/>
        <a:lstStyle/>
        <a:p>
          <a:endParaRPr lang="en-MY" b="0" cap="none" spc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680C425-D1FA-4DED-9D72-DFEB321CC5A5}" type="sibTrans" cxnId="{9ED1A68C-AC72-4CBB-B930-C35B4353D746}">
      <dgm:prSet/>
      <dgm:spPr/>
      <dgm:t>
        <a:bodyPr/>
        <a:lstStyle/>
        <a:p>
          <a:endParaRPr lang="en-MY" b="0" cap="none" spc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4A04513-5D6E-4239-9241-F8B421712DE2}">
      <dgm:prSet phldrT="[Text]"/>
      <dgm:spPr/>
      <dgm:t>
        <a:bodyPr/>
        <a:lstStyle/>
        <a:p>
          <a:r>
            <a:rPr lang="en-MY" b="0" cap="none" spc="0" dirty="0" err="1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Pengurusan</a:t>
          </a:r>
          <a:r>
            <a:rPr lang="en-MY" b="0" cap="none" spc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r>
            <a:rPr lang="en-MY" b="0" cap="none" spc="0" dirty="0" err="1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Maklumat</a:t>
          </a:r>
          <a:endParaRPr lang="en-MY" b="0" cap="none" spc="0" dirty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BB542FC-133D-40DE-A066-5D2B0E1A974C}" type="parTrans" cxnId="{90F163F4-5D2B-4365-81C6-BD3E783680CD}">
      <dgm:prSet/>
      <dgm:spPr/>
      <dgm:t>
        <a:bodyPr/>
        <a:lstStyle/>
        <a:p>
          <a:endParaRPr lang="en-MY" b="0" cap="none" spc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EE9CCCB-AC40-4B3C-89DB-EAD14C3D7C56}" type="sibTrans" cxnId="{90F163F4-5D2B-4365-81C6-BD3E783680CD}">
      <dgm:prSet/>
      <dgm:spPr/>
      <dgm:t>
        <a:bodyPr/>
        <a:lstStyle/>
        <a:p>
          <a:endParaRPr lang="en-MY" b="0" cap="none" spc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5B9FD1E-070E-47BA-9AD3-D916401921E0}" type="pres">
      <dgm:prSet presAssocID="{2310ADDA-4939-4556-B30F-A95F6251A4D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B55F47-6D4B-4E34-B7BB-A198D54CF11E}" type="pres">
      <dgm:prSet presAssocID="{A6C5AB55-753E-4761-B917-3A40524D4F52}" presName="root1" presStyleCnt="0"/>
      <dgm:spPr/>
    </dgm:pt>
    <dgm:pt modelId="{444AE373-6D71-4E8B-84E2-E5362098BF72}" type="pres">
      <dgm:prSet presAssocID="{A6C5AB55-753E-4761-B917-3A40524D4F5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9BE462-AC13-4C86-8B4D-3D7B2A3F9A87}" type="pres">
      <dgm:prSet presAssocID="{A6C5AB55-753E-4761-B917-3A40524D4F52}" presName="level2hierChild" presStyleCnt="0"/>
      <dgm:spPr/>
    </dgm:pt>
    <dgm:pt modelId="{DE012456-1C78-45C3-AB62-0EE18F1D0311}" type="pres">
      <dgm:prSet presAssocID="{2F6F4C55-BD35-47C8-8E38-28EDFC3953C9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ABBED39F-A251-4BCF-A0C1-440B48C1AA12}" type="pres">
      <dgm:prSet presAssocID="{2F6F4C55-BD35-47C8-8E38-28EDFC3953C9}" presName="connTx" presStyleLbl="parChTrans1D2" presStyleIdx="0" presStyleCnt="4"/>
      <dgm:spPr/>
      <dgm:t>
        <a:bodyPr/>
        <a:lstStyle/>
        <a:p>
          <a:endParaRPr lang="en-US"/>
        </a:p>
      </dgm:t>
    </dgm:pt>
    <dgm:pt modelId="{66F26A16-F928-4E39-A4C2-629BBFE9D117}" type="pres">
      <dgm:prSet presAssocID="{DDCEFB14-0766-4AFE-8BB7-D87228F59B9D}" presName="root2" presStyleCnt="0"/>
      <dgm:spPr/>
    </dgm:pt>
    <dgm:pt modelId="{D5AA0681-DBA0-43A3-A31B-D65888CDBD0A}" type="pres">
      <dgm:prSet presAssocID="{DDCEFB14-0766-4AFE-8BB7-D87228F59B9D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D30130-0CE1-4831-9B8E-B160D3FD6308}" type="pres">
      <dgm:prSet presAssocID="{DDCEFB14-0766-4AFE-8BB7-D87228F59B9D}" presName="level3hierChild" presStyleCnt="0"/>
      <dgm:spPr/>
    </dgm:pt>
    <dgm:pt modelId="{C74C31EE-3666-4F50-AE25-90FA6D0259B2}" type="pres">
      <dgm:prSet presAssocID="{32C1F402-17AE-4046-91FE-CC10CF3B4F6E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C831A46E-22AC-4A55-BDE5-386B8310ECEA}" type="pres">
      <dgm:prSet presAssocID="{32C1F402-17AE-4046-91FE-CC10CF3B4F6E}" presName="connTx" presStyleLbl="parChTrans1D2" presStyleIdx="1" presStyleCnt="4"/>
      <dgm:spPr/>
      <dgm:t>
        <a:bodyPr/>
        <a:lstStyle/>
        <a:p>
          <a:endParaRPr lang="en-US"/>
        </a:p>
      </dgm:t>
    </dgm:pt>
    <dgm:pt modelId="{6F7C6ED8-E1D3-488A-996F-33E94D6BA6F4}" type="pres">
      <dgm:prSet presAssocID="{2D2513F0-2C55-4572-A76F-4F1DE3569990}" presName="root2" presStyleCnt="0"/>
      <dgm:spPr/>
    </dgm:pt>
    <dgm:pt modelId="{8480AB65-21DC-4E2E-89C9-E8676F4F7011}" type="pres">
      <dgm:prSet presAssocID="{2D2513F0-2C55-4572-A76F-4F1DE3569990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1CA38A23-CE69-43F5-8F26-CAEEF87A73E7}" type="pres">
      <dgm:prSet presAssocID="{2D2513F0-2C55-4572-A76F-4F1DE3569990}" presName="level3hierChild" presStyleCnt="0"/>
      <dgm:spPr/>
    </dgm:pt>
    <dgm:pt modelId="{73750890-C2B0-4181-9677-4DBBC24B060C}" type="pres">
      <dgm:prSet presAssocID="{656BBEBB-5F02-4457-B7B6-E968181D9844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1F247AAB-A3C0-4AC0-A273-F9AE65F203B2}" type="pres">
      <dgm:prSet presAssocID="{656BBEBB-5F02-4457-B7B6-E968181D9844}" presName="connTx" presStyleLbl="parChTrans1D2" presStyleIdx="2" presStyleCnt="4"/>
      <dgm:spPr/>
      <dgm:t>
        <a:bodyPr/>
        <a:lstStyle/>
        <a:p>
          <a:endParaRPr lang="en-US"/>
        </a:p>
      </dgm:t>
    </dgm:pt>
    <dgm:pt modelId="{C4C2129C-3E70-43E8-A935-E9F444EDE3C1}" type="pres">
      <dgm:prSet presAssocID="{93A3F55F-6BE0-4541-BC68-C374A13770A8}" presName="root2" presStyleCnt="0"/>
      <dgm:spPr/>
    </dgm:pt>
    <dgm:pt modelId="{C5DAA1B6-8BEC-410B-94A7-30E17A18E49D}" type="pres">
      <dgm:prSet presAssocID="{93A3F55F-6BE0-4541-BC68-C374A13770A8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82FE21B2-C7D2-4686-BF59-24EEB15069FD}" type="pres">
      <dgm:prSet presAssocID="{93A3F55F-6BE0-4541-BC68-C374A13770A8}" presName="level3hierChild" presStyleCnt="0"/>
      <dgm:spPr/>
    </dgm:pt>
    <dgm:pt modelId="{F9B7AE4E-D350-4FD3-9997-5CE62BD490AA}" type="pres">
      <dgm:prSet presAssocID="{DBB542FC-133D-40DE-A066-5D2B0E1A974C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20BEEE8E-A944-404F-A427-24F46AAEA6F8}" type="pres">
      <dgm:prSet presAssocID="{DBB542FC-133D-40DE-A066-5D2B0E1A974C}" presName="connTx" presStyleLbl="parChTrans1D2" presStyleIdx="3" presStyleCnt="4"/>
      <dgm:spPr/>
      <dgm:t>
        <a:bodyPr/>
        <a:lstStyle/>
        <a:p>
          <a:endParaRPr lang="en-US"/>
        </a:p>
      </dgm:t>
    </dgm:pt>
    <dgm:pt modelId="{4E165842-778F-4D36-A488-6F72C22B6A3D}" type="pres">
      <dgm:prSet presAssocID="{D4A04513-5D6E-4239-9241-F8B421712DE2}" presName="root2" presStyleCnt="0"/>
      <dgm:spPr/>
    </dgm:pt>
    <dgm:pt modelId="{48FEA3E7-42CC-46CA-BEA0-7E846CBCB87C}" type="pres">
      <dgm:prSet presAssocID="{D4A04513-5D6E-4239-9241-F8B421712DE2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24B20EE5-76EE-4144-B0B8-E87689755E4E}" type="pres">
      <dgm:prSet presAssocID="{D4A04513-5D6E-4239-9241-F8B421712DE2}" presName="level3hierChild" presStyleCnt="0"/>
      <dgm:spPr/>
    </dgm:pt>
  </dgm:ptLst>
  <dgm:cxnLst>
    <dgm:cxn modelId="{EFD4A66B-1BEA-4CCD-86C3-80D70788DE09}" type="presOf" srcId="{2F6F4C55-BD35-47C8-8E38-28EDFC3953C9}" destId="{ABBED39F-A251-4BCF-A0C1-440B48C1AA12}" srcOrd="1" destOrd="0" presId="urn:microsoft.com/office/officeart/2005/8/layout/hierarchy2"/>
    <dgm:cxn modelId="{91BF0164-DD24-4698-915A-70D24BF2E93C}" type="presOf" srcId="{DBB542FC-133D-40DE-A066-5D2B0E1A974C}" destId="{20BEEE8E-A944-404F-A427-24F46AAEA6F8}" srcOrd="1" destOrd="0" presId="urn:microsoft.com/office/officeart/2005/8/layout/hierarchy2"/>
    <dgm:cxn modelId="{7604C321-6BB0-4FA7-85EF-6C1D6B717B68}" type="presOf" srcId="{2D2513F0-2C55-4572-A76F-4F1DE3569990}" destId="{8480AB65-21DC-4E2E-89C9-E8676F4F7011}" srcOrd="0" destOrd="0" presId="urn:microsoft.com/office/officeart/2005/8/layout/hierarchy2"/>
    <dgm:cxn modelId="{14DC2A90-E8B4-4F4C-90E1-2B611912C22B}" type="presOf" srcId="{656BBEBB-5F02-4457-B7B6-E968181D9844}" destId="{73750890-C2B0-4181-9677-4DBBC24B060C}" srcOrd="0" destOrd="0" presId="urn:microsoft.com/office/officeart/2005/8/layout/hierarchy2"/>
    <dgm:cxn modelId="{6143FA46-D693-476D-8B6A-64E89B3800F9}" srcId="{A6C5AB55-753E-4761-B917-3A40524D4F52}" destId="{DDCEFB14-0766-4AFE-8BB7-D87228F59B9D}" srcOrd="0" destOrd="0" parTransId="{2F6F4C55-BD35-47C8-8E38-28EDFC3953C9}" sibTransId="{90E159FB-4645-4B65-80A1-EEA56BCCB41C}"/>
    <dgm:cxn modelId="{6CE87B94-EDDE-436E-B22A-69E937F46F6B}" type="presOf" srcId="{DBB542FC-133D-40DE-A066-5D2B0E1A974C}" destId="{F9B7AE4E-D350-4FD3-9997-5CE62BD490AA}" srcOrd="0" destOrd="0" presId="urn:microsoft.com/office/officeart/2005/8/layout/hierarchy2"/>
    <dgm:cxn modelId="{A29A835D-8E86-4FE0-B8A3-6125E4E5FF7C}" srcId="{2310ADDA-4939-4556-B30F-A95F6251A4DE}" destId="{A6C5AB55-753E-4761-B917-3A40524D4F52}" srcOrd="0" destOrd="0" parTransId="{DC5FEF84-077B-4A77-84CA-230C8258D4CB}" sibTransId="{F9830BE0-3D82-44D9-A234-6A96DEF8D9A9}"/>
    <dgm:cxn modelId="{8F1FAEB5-330B-4874-9ED5-96E561B48A0C}" type="presOf" srcId="{656BBEBB-5F02-4457-B7B6-E968181D9844}" destId="{1F247AAB-A3C0-4AC0-A273-F9AE65F203B2}" srcOrd="1" destOrd="0" presId="urn:microsoft.com/office/officeart/2005/8/layout/hierarchy2"/>
    <dgm:cxn modelId="{630BC9DE-DCF0-4DCE-A633-90CC76875311}" type="presOf" srcId="{32C1F402-17AE-4046-91FE-CC10CF3B4F6E}" destId="{C74C31EE-3666-4F50-AE25-90FA6D0259B2}" srcOrd="0" destOrd="0" presId="urn:microsoft.com/office/officeart/2005/8/layout/hierarchy2"/>
    <dgm:cxn modelId="{2BAFC8C3-F81F-4277-B599-5DD347163FA7}" type="presOf" srcId="{DDCEFB14-0766-4AFE-8BB7-D87228F59B9D}" destId="{D5AA0681-DBA0-43A3-A31B-D65888CDBD0A}" srcOrd="0" destOrd="0" presId="urn:microsoft.com/office/officeart/2005/8/layout/hierarchy2"/>
    <dgm:cxn modelId="{BAE304B5-0E44-41C5-AF25-0B48DB167DDF}" type="presOf" srcId="{D4A04513-5D6E-4239-9241-F8B421712DE2}" destId="{48FEA3E7-42CC-46CA-BEA0-7E846CBCB87C}" srcOrd="0" destOrd="0" presId="urn:microsoft.com/office/officeart/2005/8/layout/hierarchy2"/>
    <dgm:cxn modelId="{847808BA-1BF9-4EFB-BDEA-E20C0510D0C6}" type="presOf" srcId="{93A3F55F-6BE0-4541-BC68-C374A13770A8}" destId="{C5DAA1B6-8BEC-410B-94A7-30E17A18E49D}" srcOrd="0" destOrd="0" presId="urn:microsoft.com/office/officeart/2005/8/layout/hierarchy2"/>
    <dgm:cxn modelId="{9ED1A68C-AC72-4CBB-B930-C35B4353D746}" srcId="{A6C5AB55-753E-4761-B917-3A40524D4F52}" destId="{93A3F55F-6BE0-4541-BC68-C374A13770A8}" srcOrd="2" destOrd="0" parTransId="{656BBEBB-5F02-4457-B7B6-E968181D9844}" sibTransId="{E680C425-D1FA-4DED-9D72-DFEB321CC5A5}"/>
    <dgm:cxn modelId="{D91DDE9C-5493-43A5-80FF-9122BEA341D0}" srcId="{A6C5AB55-753E-4761-B917-3A40524D4F52}" destId="{2D2513F0-2C55-4572-A76F-4F1DE3569990}" srcOrd="1" destOrd="0" parTransId="{32C1F402-17AE-4046-91FE-CC10CF3B4F6E}" sibTransId="{D3171854-A910-44D3-88C7-550A777A0CC5}"/>
    <dgm:cxn modelId="{DFF60C24-7CCF-497E-BCDA-603E50580001}" type="presOf" srcId="{2F6F4C55-BD35-47C8-8E38-28EDFC3953C9}" destId="{DE012456-1C78-45C3-AB62-0EE18F1D0311}" srcOrd="0" destOrd="0" presId="urn:microsoft.com/office/officeart/2005/8/layout/hierarchy2"/>
    <dgm:cxn modelId="{D2E24325-E6C2-421A-BEBC-B2865E729E4E}" type="presOf" srcId="{2310ADDA-4939-4556-B30F-A95F6251A4DE}" destId="{F5B9FD1E-070E-47BA-9AD3-D916401921E0}" srcOrd="0" destOrd="0" presId="urn:microsoft.com/office/officeart/2005/8/layout/hierarchy2"/>
    <dgm:cxn modelId="{90F163F4-5D2B-4365-81C6-BD3E783680CD}" srcId="{A6C5AB55-753E-4761-B917-3A40524D4F52}" destId="{D4A04513-5D6E-4239-9241-F8B421712DE2}" srcOrd="3" destOrd="0" parTransId="{DBB542FC-133D-40DE-A066-5D2B0E1A974C}" sibTransId="{0EE9CCCB-AC40-4B3C-89DB-EAD14C3D7C56}"/>
    <dgm:cxn modelId="{4DF43931-EBCB-478C-AC28-B55362811338}" type="presOf" srcId="{32C1F402-17AE-4046-91FE-CC10CF3B4F6E}" destId="{C831A46E-22AC-4A55-BDE5-386B8310ECEA}" srcOrd="1" destOrd="0" presId="urn:microsoft.com/office/officeart/2005/8/layout/hierarchy2"/>
    <dgm:cxn modelId="{C694F692-1220-4230-9D52-50A48ACBDB65}" type="presOf" srcId="{A6C5AB55-753E-4761-B917-3A40524D4F52}" destId="{444AE373-6D71-4E8B-84E2-E5362098BF72}" srcOrd="0" destOrd="0" presId="urn:microsoft.com/office/officeart/2005/8/layout/hierarchy2"/>
    <dgm:cxn modelId="{AAD57603-EB04-4365-8804-449A04834D16}" type="presParOf" srcId="{F5B9FD1E-070E-47BA-9AD3-D916401921E0}" destId="{BEB55F47-6D4B-4E34-B7BB-A198D54CF11E}" srcOrd="0" destOrd="0" presId="urn:microsoft.com/office/officeart/2005/8/layout/hierarchy2"/>
    <dgm:cxn modelId="{1DD68B1E-1A3F-47E3-947A-A9F228800435}" type="presParOf" srcId="{BEB55F47-6D4B-4E34-B7BB-A198D54CF11E}" destId="{444AE373-6D71-4E8B-84E2-E5362098BF72}" srcOrd="0" destOrd="0" presId="urn:microsoft.com/office/officeart/2005/8/layout/hierarchy2"/>
    <dgm:cxn modelId="{CB30E0D3-5633-4813-9019-785A97F38CED}" type="presParOf" srcId="{BEB55F47-6D4B-4E34-B7BB-A198D54CF11E}" destId="{A69BE462-AC13-4C86-8B4D-3D7B2A3F9A87}" srcOrd="1" destOrd="0" presId="urn:microsoft.com/office/officeart/2005/8/layout/hierarchy2"/>
    <dgm:cxn modelId="{FA39B4B6-6958-4F09-8CE5-06484B455255}" type="presParOf" srcId="{A69BE462-AC13-4C86-8B4D-3D7B2A3F9A87}" destId="{DE012456-1C78-45C3-AB62-0EE18F1D0311}" srcOrd="0" destOrd="0" presId="urn:microsoft.com/office/officeart/2005/8/layout/hierarchy2"/>
    <dgm:cxn modelId="{3885369B-74EF-4286-9C2A-111AAFAB3F91}" type="presParOf" srcId="{DE012456-1C78-45C3-AB62-0EE18F1D0311}" destId="{ABBED39F-A251-4BCF-A0C1-440B48C1AA12}" srcOrd="0" destOrd="0" presId="urn:microsoft.com/office/officeart/2005/8/layout/hierarchy2"/>
    <dgm:cxn modelId="{571B5809-D0F4-4C78-9C04-34B91001848F}" type="presParOf" srcId="{A69BE462-AC13-4C86-8B4D-3D7B2A3F9A87}" destId="{66F26A16-F928-4E39-A4C2-629BBFE9D117}" srcOrd="1" destOrd="0" presId="urn:microsoft.com/office/officeart/2005/8/layout/hierarchy2"/>
    <dgm:cxn modelId="{8135436E-8C33-4F0B-9E7D-B3461E6DE726}" type="presParOf" srcId="{66F26A16-F928-4E39-A4C2-629BBFE9D117}" destId="{D5AA0681-DBA0-43A3-A31B-D65888CDBD0A}" srcOrd="0" destOrd="0" presId="urn:microsoft.com/office/officeart/2005/8/layout/hierarchy2"/>
    <dgm:cxn modelId="{5C5A678D-5390-495C-AE84-CCD83D0C8AEB}" type="presParOf" srcId="{66F26A16-F928-4E39-A4C2-629BBFE9D117}" destId="{69D30130-0CE1-4831-9B8E-B160D3FD6308}" srcOrd="1" destOrd="0" presId="urn:microsoft.com/office/officeart/2005/8/layout/hierarchy2"/>
    <dgm:cxn modelId="{9DEFD11B-044A-4564-8DEC-02A141C5AFB9}" type="presParOf" srcId="{A69BE462-AC13-4C86-8B4D-3D7B2A3F9A87}" destId="{C74C31EE-3666-4F50-AE25-90FA6D0259B2}" srcOrd="2" destOrd="0" presId="urn:microsoft.com/office/officeart/2005/8/layout/hierarchy2"/>
    <dgm:cxn modelId="{99DE1AE4-DF4C-4A9B-AF22-16AB831CDC3F}" type="presParOf" srcId="{C74C31EE-3666-4F50-AE25-90FA6D0259B2}" destId="{C831A46E-22AC-4A55-BDE5-386B8310ECEA}" srcOrd="0" destOrd="0" presId="urn:microsoft.com/office/officeart/2005/8/layout/hierarchy2"/>
    <dgm:cxn modelId="{773BDFE1-06E5-45FD-96C7-B1039A0F78FB}" type="presParOf" srcId="{A69BE462-AC13-4C86-8B4D-3D7B2A3F9A87}" destId="{6F7C6ED8-E1D3-488A-996F-33E94D6BA6F4}" srcOrd="3" destOrd="0" presId="urn:microsoft.com/office/officeart/2005/8/layout/hierarchy2"/>
    <dgm:cxn modelId="{218D637C-7DFA-4388-85E9-6BD4FD65C5D3}" type="presParOf" srcId="{6F7C6ED8-E1D3-488A-996F-33E94D6BA6F4}" destId="{8480AB65-21DC-4E2E-89C9-E8676F4F7011}" srcOrd="0" destOrd="0" presId="urn:microsoft.com/office/officeart/2005/8/layout/hierarchy2"/>
    <dgm:cxn modelId="{5CA7106A-C7A4-4355-9FF8-8E9D930BB9C0}" type="presParOf" srcId="{6F7C6ED8-E1D3-488A-996F-33E94D6BA6F4}" destId="{1CA38A23-CE69-43F5-8F26-CAEEF87A73E7}" srcOrd="1" destOrd="0" presId="urn:microsoft.com/office/officeart/2005/8/layout/hierarchy2"/>
    <dgm:cxn modelId="{B9D0CE7C-1634-4B52-B842-A0057D936977}" type="presParOf" srcId="{A69BE462-AC13-4C86-8B4D-3D7B2A3F9A87}" destId="{73750890-C2B0-4181-9677-4DBBC24B060C}" srcOrd="4" destOrd="0" presId="urn:microsoft.com/office/officeart/2005/8/layout/hierarchy2"/>
    <dgm:cxn modelId="{20D889A9-F825-445A-A5BC-4300F544E926}" type="presParOf" srcId="{73750890-C2B0-4181-9677-4DBBC24B060C}" destId="{1F247AAB-A3C0-4AC0-A273-F9AE65F203B2}" srcOrd="0" destOrd="0" presId="urn:microsoft.com/office/officeart/2005/8/layout/hierarchy2"/>
    <dgm:cxn modelId="{0D775779-DEB5-4169-8F6E-BAD9671699BD}" type="presParOf" srcId="{A69BE462-AC13-4C86-8B4D-3D7B2A3F9A87}" destId="{C4C2129C-3E70-43E8-A935-E9F444EDE3C1}" srcOrd="5" destOrd="0" presId="urn:microsoft.com/office/officeart/2005/8/layout/hierarchy2"/>
    <dgm:cxn modelId="{BE45D9B9-439C-495F-BA78-B5CB5DC2DC53}" type="presParOf" srcId="{C4C2129C-3E70-43E8-A935-E9F444EDE3C1}" destId="{C5DAA1B6-8BEC-410B-94A7-30E17A18E49D}" srcOrd="0" destOrd="0" presId="urn:microsoft.com/office/officeart/2005/8/layout/hierarchy2"/>
    <dgm:cxn modelId="{A7312B71-037A-4E3D-B8C9-A9506F7C36DB}" type="presParOf" srcId="{C4C2129C-3E70-43E8-A935-E9F444EDE3C1}" destId="{82FE21B2-C7D2-4686-BF59-24EEB15069FD}" srcOrd="1" destOrd="0" presId="urn:microsoft.com/office/officeart/2005/8/layout/hierarchy2"/>
    <dgm:cxn modelId="{20333976-F94F-4081-8541-8D93D22B0AAB}" type="presParOf" srcId="{A69BE462-AC13-4C86-8B4D-3D7B2A3F9A87}" destId="{F9B7AE4E-D350-4FD3-9997-5CE62BD490AA}" srcOrd="6" destOrd="0" presId="urn:microsoft.com/office/officeart/2005/8/layout/hierarchy2"/>
    <dgm:cxn modelId="{334B3AB8-E24D-411C-A525-4DB5498EB2EC}" type="presParOf" srcId="{F9B7AE4E-D350-4FD3-9997-5CE62BD490AA}" destId="{20BEEE8E-A944-404F-A427-24F46AAEA6F8}" srcOrd="0" destOrd="0" presId="urn:microsoft.com/office/officeart/2005/8/layout/hierarchy2"/>
    <dgm:cxn modelId="{25105DE1-9BC2-4B07-8948-1A3F2A1D4FCA}" type="presParOf" srcId="{A69BE462-AC13-4C86-8B4D-3D7B2A3F9A87}" destId="{4E165842-778F-4D36-A488-6F72C22B6A3D}" srcOrd="7" destOrd="0" presId="urn:microsoft.com/office/officeart/2005/8/layout/hierarchy2"/>
    <dgm:cxn modelId="{E3EFD9AF-F07D-413A-A507-BF4DD2866531}" type="presParOf" srcId="{4E165842-778F-4D36-A488-6F72C22B6A3D}" destId="{48FEA3E7-42CC-46CA-BEA0-7E846CBCB87C}" srcOrd="0" destOrd="0" presId="urn:microsoft.com/office/officeart/2005/8/layout/hierarchy2"/>
    <dgm:cxn modelId="{96AE1FF5-5A21-4AE8-9874-A915BE19CA04}" type="presParOf" srcId="{4E165842-778F-4D36-A488-6F72C22B6A3D}" destId="{24B20EE5-76EE-4144-B0B8-E87689755E4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7FBD8-A36E-45EE-AF73-A8FDEDFBD501}">
      <dsp:nvSpPr>
        <dsp:cNvPr id="0" name=""/>
        <dsp:cNvSpPr/>
      </dsp:nvSpPr>
      <dsp:spPr>
        <a:xfrm>
          <a:off x="2116833" y="3240360"/>
          <a:ext cx="807756" cy="2308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3878" y="0"/>
              </a:lnTo>
              <a:lnTo>
                <a:pt x="403878" y="2308756"/>
              </a:lnTo>
              <a:lnTo>
                <a:pt x="807756" y="2308756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900" kern="1200"/>
        </a:p>
      </dsp:txBody>
      <dsp:txXfrm>
        <a:off x="2459562" y="4333588"/>
        <a:ext cx="122299" cy="122299"/>
      </dsp:txXfrm>
    </dsp:sp>
    <dsp:sp modelId="{A808BBC0-3C52-4538-96CF-0F41D0223235}">
      <dsp:nvSpPr>
        <dsp:cNvPr id="0" name=""/>
        <dsp:cNvSpPr/>
      </dsp:nvSpPr>
      <dsp:spPr>
        <a:xfrm>
          <a:off x="2116833" y="3240360"/>
          <a:ext cx="807756" cy="769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3878" y="0"/>
              </a:lnTo>
              <a:lnTo>
                <a:pt x="403878" y="769585"/>
              </a:lnTo>
              <a:lnTo>
                <a:pt x="807756" y="769585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2492820" y="3597260"/>
        <a:ext cx="55783" cy="55783"/>
      </dsp:txXfrm>
    </dsp:sp>
    <dsp:sp modelId="{11ABBE76-D60A-4D38-B437-F73E3D0BAAF4}">
      <dsp:nvSpPr>
        <dsp:cNvPr id="0" name=""/>
        <dsp:cNvSpPr/>
      </dsp:nvSpPr>
      <dsp:spPr>
        <a:xfrm>
          <a:off x="2116833" y="2470774"/>
          <a:ext cx="807756" cy="769585"/>
        </a:xfrm>
        <a:custGeom>
          <a:avLst/>
          <a:gdLst/>
          <a:ahLst/>
          <a:cxnLst/>
          <a:rect l="0" t="0" r="0" b="0"/>
          <a:pathLst>
            <a:path>
              <a:moveTo>
                <a:pt x="0" y="769585"/>
              </a:moveTo>
              <a:lnTo>
                <a:pt x="403878" y="769585"/>
              </a:lnTo>
              <a:lnTo>
                <a:pt x="403878" y="0"/>
              </a:lnTo>
              <a:lnTo>
                <a:pt x="807756" y="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2492820" y="2827675"/>
        <a:ext cx="55783" cy="55783"/>
      </dsp:txXfrm>
    </dsp:sp>
    <dsp:sp modelId="{00E6E985-27CD-4CCB-B01B-C5E4CA435F33}">
      <dsp:nvSpPr>
        <dsp:cNvPr id="0" name=""/>
        <dsp:cNvSpPr/>
      </dsp:nvSpPr>
      <dsp:spPr>
        <a:xfrm>
          <a:off x="2116833" y="931603"/>
          <a:ext cx="807756" cy="2308756"/>
        </a:xfrm>
        <a:custGeom>
          <a:avLst/>
          <a:gdLst/>
          <a:ahLst/>
          <a:cxnLst/>
          <a:rect l="0" t="0" r="0" b="0"/>
          <a:pathLst>
            <a:path>
              <a:moveTo>
                <a:pt x="0" y="2308756"/>
              </a:moveTo>
              <a:lnTo>
                <a:pt x="403878" y="2308756"/>
              </a:lnTo>
              <a:lnTo>
                <a:pt x="403878" y="0"/>
              </a:lnTo>
              <a:lnTo>
                <a:pt x="807756" y="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900" kern="1200"/>
        </a:p>
      </dsp:txBody>
      <dsp:txXfrm>
        <a:off x="2459562" y="2024832"/>
        <a:ext cx="122299" cy="122299"/>
      </dsp:txXfrm>
    </dsp:sp>
    <dsp:sp modelId="{75A249E6-9DA6-4906-909B-27F3951BFE1B}">
      <dsp:nvSpPr>
        <dsp:cNvPr id="0" name=""/>
        <dsp:cNvSpPr/>
      </dsp:nvSpPr>
      <dsp:spPr>
        <a:xfrm rot="16200000">
          <a:off x="-1739194" y="2624691"/>
          <a:ext cx="6480720" cy="123133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5600" kern="1200" dirty="0" smtClean="0"/>
            <a:t>Domain Pembangunan</a:t>
          </a:r>
          <a:endParaRPr lang="en-MY" sz="5600" kern="1200" dirty="0"/>
        </a:p>
      </dsp:txBody>
      <dsp:txXfrm>
        <a:off x="-1739194" y="2624691"/>
        <a:ext cx="6480720" cy="1231336"/>
      </dsp:txXfrm>
    </dsp:sp>
    <dsp:sp modelId="{0B4C7BE7-B545-4943-9D84-D7EB2053594E}">
      <dsp:nvSpPr>
        <dsp:cNvPr id="0" name=""/>
        <dsp:cNvSpPr/>
      </dsp:nvSpPr>
      <dsp:spPr>
        <a:xfrm>
          <a:off x="2924590" y="315935"/>
          <a:ext cx="4038784" cy="1231336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6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3600" kern="1200" dirty="0" err="1" smtClean="0"/>
            <a:t>Teknologi</a:t>
          </a:r>
          <a:r>
            <a:rPr lang="en-MY" sz="3600" kern="1200" dirty="0" smtClean="0"/>
            <a:t> </a:t>
          </a:r>
          <a:r>
            <a:rPr lang="en-MY" sz="3600" kern="1200" dirty="0" err="1" smtClean="0"/>
            <a:t>Percetakan</a:t>
          </a:r>
          <a:endParaRPr lang="en-MY" sz="3600" kern="1200" dirty="0"/>
        </a:p>
      </dsp:txBody>
      <dsp:txXfrm>
        <a:off x="2924590" y="315935"/>
        <a:ext cx="4038784" cy="1231336"/>
      </dsp:txXfrm>
    </dsp:sp>
    <dsp:sp modelId="{8B3ED2D8-B2E8-46FE-B553-0F2CB7EB6D35}">
      <dsp:nvSpPr>
        <dsp:cNvPr id="0" name=""/>
        <dsp:cNvSpPr/>
      </dsp:nvSpPr>
      <dsp:spPr>
        <a:xfrm>
          <a:off x="2924590" y="1855106"/>
          <a:ext cx="4038784" cy="1231336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6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3600" kern="1200" dirty="0" err="1" smtClean="0"/>
            <a:t>Teknologi</a:t>
          </a:r>
          <a:r>
            <a:rPr lang="en-MY" sz="3600" kern="1200" dirty="0" smtClean="0"/>
            <a:t> </a:t>
          </a:r>
          <a:r>
            <a:rPr lang="en-MY" sz="3600" kern="1200" dirty="0" err="1" smtClean="0"/>
            <a:t>Audiovisual</a:t>
          </a:r>
          <a:endParaRPr lang="en-MY" sz="3600" kern="1200" dirty="0"/>
        </a:p>
      </dsp:txBody>
      <dsp:txXfrm>
        <a:off x="2924590" y="1855106"/>
        <a:ext cx="4038784" cy="1231336"/>
      </dsp:txXfrm>
    </dsp:sp>
    <dsp:sp modelId="{56534815-0B9C-4B45-AFBB-0DADF53C36D9}">
      <dsp:nvSpPr>
        <dsp:cNvPr id="0" name=""/>
        <dsp:cNvSpPr/>
      </dsp:nvSpPr>
      <dsp:spPr>
        <a:xfrm>
          <a:off x="2924590" y="3394277"/>
          <a:ext cx="4038784" cy="1231336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6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3600" kern="1200" dirty="0" err="1" smtClean="0"/>
            <a:t>Teknologi</a:t>
          </a:r>
          <a:r>
            <a:rPr lang="en-MY" sz="3600" kern="1200" dirty="0" smtClean="0"/>
            <a:t> </a:t>
          </a:r>
          <a:r>
            <a:rPr lang="en-MY" sz="3600" kern="1200" dirty="0" err="1" smtClean="0"/>
            <a:t>Berasaskan</a:t>
          </a:r>
          <a:r>
            <a:rPr lang="en-MY" sz="3600" kern="1200" dirty="0" smtClean="0"/>
            <a:t> </a:t>
          </a:r>
          <a:r>
            <a:rPr lang="en-MY" sz="3600" kern="1200" dirty="0" err="1" smtClean="0"/>
            <a:t>Komputer</a:t>
          </a:r>
          <a:endParaRPr lang="en-MY" sz="3600" kern="1200" dirty="0"/>
        </a:p>
      </dsp:txBody>
      <dsp:txXfrm>
        <a:off x="2924590" y="3394277"/>
        <a:ext cx="4038784" cy="1231336"/>
      </dsp:txXfrm>
    </dsp:sp>
    <dsp:sp modelId="{3249462D-4E95-411E-96E9-F9FC90A6510F}">
      <dsp:nvSpPr>
        <dsp:cNvPr id="0" name=""/>
        <dsp:cNvSpPr/>
      </dsp:nvSpPr>
      <dsp:spPr>
        <a:xfrm>
          <a:off x="2924590" y="4933448"/>
          <a:ext cx="4038784" cy="1231336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6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3600" kern="1200" dirty="0" err="1" smtClean="0"/>
            <a:t>Teknologi</a:t>
          </a:r>
          <a:r>
            <a:rPr lang="en-MY" sz="3600" kern="1200" dirty="0" smtClean="0"/>
            <a:t> </a:t>
          </a:r>
          <a:r>
            <a:rPr lang="en-MY" sz="3600" kern="1200" dirty="0" err="1" smtClean="0"/>
            <a:t>Bersepadu</a:t>
          </a:r>
          <a:endParaRPr lang="en-MY" sz="3600" kern="1200" dirty="0"/>
        </a:p>
      </dsp:txBody>
      <dsp:txXfrm>
        <a:off x="2924590" y="4933448"/>
        <a:ext cx="4038784" cy="12313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F9D2E-0B87-4636-ACE4-20005FA937A6}">
      <dsp:nvSpPr>
        <dsp:cNvPr id="0" name=""/>
        <dsp:cNvSpPr/>
      </dsp:nvSpPr>
      <dsp:spPr>
        <a:xfrm>
          <a:off x="4149728" y="2672067"/>
          <a:ext cx="3258544" cy="516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268"/>
              </a:lnTo>
              <a:lnTo>
                <a:pt x="3258544" y="352268"/>
              </a:lnTo>
              <a:lnTo>
                <a:pt x="3258544" y="51692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CC7D76-C8D9-43FC-8934-A4FEDB9BD537}">
      <dsp:nvSpPr>
        <dsp:cNvPr id="0" name=""/>
        <dsp:cNvSpPr/>
      </dsp:nvSpPr>
      <dsp:spPr>
        <a:xfrm>
          <a:off x="4149728" y="2672067"/>
          <a:ext cx="1086181" cy="516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268"/>
              </a:lnTo>
              <a:lnTo>
                <a:pt x="1086181" y="352268"/>
              </a:lnTo>
              <a:lnTo>
                <a:pt x="1086181" y="51692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953E80-D25E-4136-B7DB-1373BAED9778}">
      <dsp:nvSpPr>
        <dsp:cNvPr id="0" name=""/>
        <dsp:cNvSpPr/>
      </dsp:nvSpPr>
      <dsp:spPr>
        <a:xfrm>
          <a:off x="3063546" y="2672067"/>
          <a:ext cx="1086181" cy="516923"/>
        </a:xfrm>
        <a:custGeom>
          <a:avLst/>
          <a:gdLst/>
          <a:ahLst/>
          <a:cxnLst/>
          <a:rect l="0" t="0" r="0" b="0"/>
          <a:pathLst>
            <a:path>
              <a:moveTo>
                <a:pt x="1086181" y="0"/>
              </a:moveTo>
              <a:lnTo>
                <a:pt x="1086181" y="352268"/>
              </a:lnTo>
              <a:lnTo>
                <a:pt x="0" y="352268"/>
              </a:lnTo>
              <a:lnTo>
                <a:pt x="0" y="51692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8026B6-ADC7-4F93-8F5F-E12DE79D0ED4}">
      <dsp:nvSpPr>
        <dsp:cNvPr id="0" name=""/>
        <dsp:cNvSpPr/>
      </dsp:nvSpPr>
      <dsp:spPr>
        <a:xfrm>
          <a:off x="891183" y="2672067"/>
          <a:ext cx="3258544" cy="516923"/>
        </a:xfrm>
        <a:custGeom>
          <a:avLst/>
          <a:gdLst/>
          <a:ahLst/>
          <a:cxnLst/>
          <a:rect l="0" t="0" r="0" b="0"/>
          <a:pathLst>
            <a:path>
              <a:moveTo>
                <a:pt x="3258544" y="0"/>
              </a:moveTo>
              <a:lnTo>
                <a:pt x="3258544" y="352268"/>
              </a:lnTo>
              <a:lnTo>
                <a:pt x="0" y="352268"/>
              </a:lnTo>
              <a:lnTo>
                <a:pt x="0" y="51692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E3CAB-4F57-4FA9-A2FE-5BD4FAFF1D31}">
      <dsp:nvSpPr>
        <dsp:cNvPr id="0" name=""/>
        <dsp:cNvSpPr/>
      </dsp:nvSpPr>
      <dsp:spPr>
        <a:xfrm>
          <a:off x="2898855" y="1543426"/>
          <a:ext cx="2501744" cy="11286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F51C2D-D8D6-4B3F-8EBE-BC9CE7FDD35A}">
      <dsp:nvSpPr>
        <dsp:cNvPr id="0" name=""/>
        <dsp:cNvSpPr/>
      </dsp:nvSpPr>
      <dsp:spPr>
        <a:xfrm>
          <a:off x="3096343" y="1731039"/>
          <a:ext cx="2501744" cy="1128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500" kern="1200" dirty="0" smtClean="0"/>
            <a:t>Domain </a:t>
          </a:r>
          <a:r>
            <a:rPr lang="en-MY" sz="2500" kern="1200" dirty="0" err="1" smtClean="0"/>
            <a:t>Penggunaan</a:t>
          </a:r>
          <a:endParaRPr lang="en-MY" sz="2500" kern="1200" dirty="0"/>
        </a:p>
      </dsp:txBody>
      <dsp:txXfrm>
        <a:off x="3129400" y="1764096"/>
        <a:ext cx="2435630" cy="1062527"/>
      </dsp:txXfrm>
    </dsp:sp>
    <dsp:sp modelId="{FDA7AE41-73BA-40D6-9701-60ED7CEA46BE}">
      <dsp:nvSpPr>
        <dsp:cNvPr id="0" name=""/>
        <dsp:cNvSpPr/>
      </dsp:nvSpPr>
      <dsp:spPr>
        <a:xfrm>
          <a:off x="2489" y="3188991"/>
          <a:ext cx="1777388" cy="11286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888E50-420B-490B-83C7-34709B8029B6}">
      <dsp:nvSpPr>
        <dsp:cNvPr id="0" name=""/>
        <dsp:cNvSpPr/>
      </dsp:nvSpPr>
      <dsp:spPr>
        <a:xfrm>
          <a:off x="199976" y="3376604"/>
          <a:ext cx="1777388" cy="1128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500" kern="1200" dirty="0" err="1" smtClean="0"/>
            <a:t>Penggunaan</a:t>
          </a:r>
          <a:r>
            <a:rPr lang="en-MY" sz="2500" kern="1200" dirty="0" smtClean="0"/>
            <a:t> Media</a:t>
          </a:r>
          <a:endParaRPr lang="en-MY" sz="2500" kern="1200" dirty="0"/>
        </a:p>
      </dsp:txBody>
      <dsp:txXfrm>
        <a:off x="233033" y="3409661"/>
        <a:ext cx="1711274" cy="1062527"/>
      </dsp:txXfrm>
    </dsp:sp>
    <dsp:sp modelId="{8E1CF925-D99F-42C0-AE30-C922F37A4AC8}">
      <dsp:nvSpPr>
        <dsp:cNvPr id="0" name=""/>
        <dsp:cNvSpPr/>
      </dsp:nvSpPr>
      <dsp:spPr>
        <a:xfrm>
          <a:off x="2174852" y="3188991"/>
          <a:ext cx="1777388" cy="11286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CE3554-EBED-4937-97CA-236D7270F022}">
      <dsp:nvSpPr>
        <dsp:cNvPr id="0" name=""/>
        <dsp:cNvSpPr/>
      </dsp:nvSpPr>
      <dsp:spPr>
        <a:xfrm>
          <a:off x="2372340" y="3376604"/>
          <a:ext cx="1777388" cy="1128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500" kern="1200" dirty="0" err="1" smtClean="0"/>
            <a:t>Difusi</a:t>
          </a:r>
          <a:r>
            <a:rPr lang="en-MY" sz="2500" kern="1200" dirty="0" smtClean="0"/>
            <a:t> </a:t>
          </a:r>
          <a:r>
            <a:rPr lang="en-MY" sz="2500" kern="1200" dirty="0" err="1" smtClean="0"/>
            <a:t>dan</a:t>
          </a:r>
          <a:r>
            <a:rPr lang="en-MY" sz="2500" kern="1200" dirty="0" smtClean="0"/>
            <a:t> </a:t>
          </a:r>
          <a:r>
            <a:rPr lang="en-MY" sz="2500" kern="1200" dirty="0" err="1" smtClean="0"/>
            <a:t>Inovasi</a:t>
          </a:r>
          <a:endParaRPr lang="en-MY" sz="2500" kern="1200" dirty="0"/>
        </a:p>
      </dsp:txBody>
      <dsp:txXfrm>
        <a:off x="2405397" y="3409661"/>
        <a:ext cx="1711274" cy="1062527"/>
      </dsp:txXfrm>
    </dsp:sp>
    <dsp:sp modelId="{0F2FAAFB-465A-4F92-997B-448C2910D937}">
      <dsp:nvSpPr>
        <dsp:cNvPr id="0" name=""/>
        <dsp:cNvSpPr/>
      </dsp:nvSpPr>
      <dsp:spPr>
        <a:xfrm>
          <a:off x="4347215" y="3188991"/>
          <a:ext cx="1777388" cy="11286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729374-C56F-4780-9D19-DF61B7242041}">
      <dsp:nvSpPr>
        <dsp:cNvPr id="0" name=""/>
        <dsp:cNvSpPr/>
      </dsp:nvSpPr>
      <dsp:spPr>
        <a:xfrm>
          <a:off x="4544703" y="3376604"/>
          <a:ext cx="1777388" cy="1128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500" kern="1200" dirty="0" err="1" smtClean="0"/>
            <a:t>Pelaksanaan</a:t>
          </a:r>
          <a:endParaRPr lang="en-MY" sz="2500" kern="1200" dirty="0"/>
        </a:p>
      </dsp:txBody>
      <dsp:txXfrm>
        <a:off x="4577760" y="3409661"/>
        <a:ext cx="1711274" cy="1062527"/>
      </dsp:txXfrm>
    </dsp:sp>
    <dsp:sp modelId="{515F640A-8051-4BE2-B81A-C1910D2125DA}">
      <dsp:nvSpPr>
        <dsp:cNvPr id="0" name=""/>
        <dsp:cNvSpPr/>
      </dsp:nvSpPr>
      <dsp:spPr>
        <a:xfrm>
          <a:off x="6519579" y="3188991"/>
          <a:ext cx="1777388" cy="11286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53F880-1B4A-4B69-85E9-08FD8E9D2421}">
      <dsp:nvSpPr>
        <dsp:cNvPr id="0" name=""/>
        <dsp:cNvSpPr/>
      </dsp:nvSpPr>
      <dsp:spPr>
        <a:xfrm>
          <a:off x="6717066" y="3376604"/>
          <a:ext cx="1777388" cy="1128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500" kern="1200" dirty="0" err="1" smtClean="0"/>
            <a:t>Polisi</a:t>
          </a:r>
          <a:r>
            <a:rPr lang="en-MY" sz="2500" kern="1200" dirty="0" smtClean="0"/>
            <a:t> </a:t>
          </a:r>
          <a:r>
            <a:rPr lang="en-MY" sz="2500" kern="1200" dirty="0" err="1" smtClean="0"/>
            <a:t>dan</a:t>
          </a:r>
          <a:r>
            <a:rPr lang="en-MY" sz="2500" kern="1200" dirty="0" smtClean="0"/>
            <a:t> </a:t>
          </a:r>
          <a:r>
            <a:rPr lang="en-MY" sz="2500" kern="1200" dirty="0" err="1" smtClean="0"/>
            <a:t>Peraturan</a:t>
          </a:r>
          <a:endParaRPr lang="en-MY" sz="2500" kern="1200" dirty="0"/>
        </a:p>
      </dsp:txBody>
      <dsp:txXfrm>
        <a:off x="6750123" y="3409661"/>
        <a:ext cx="1711274" cy="10625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AE373-6D71-4E8B-84E2-E5362098BF72}">
      <dsp:nvSpPr>
        <dsp:cNvPr id="0" name=""/>
        <dsp:cNvSpPr/>
      </dsp:nvSpPr>
      <dsp:spPr>
        <a:xfrm>
          <a:off x="436548" y="2456710"/>
          <a:ext cx="2846566" cy="14232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3200" b="0" kern="1200" cap="none" spc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Domain </a:t>
          </a:r>
          <a:r>
            <a:rPr lang="en-MY" sz="3200" b="0" kern="1200" cap="none" spc="0" dirty="0" err="1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Pengurusan</a:t>
          </a:r>
          <a:r>
            <a:rPr lang="en-MY" sz="3200" b="0" kern="1200" cap="none" spc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endParaRPr lang="en-MY" sz="3200" b="0" kern="1200" cap="none" spc="0" dirty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78235" y="2498397"/>
        <a:ext cx="2763192" cy="1339909"/>
      </dsp:txXfrm>
    </dsp:sp>
    <dsp:sp modelId="{DE012456-1C78-45C3-AB62-0EE18F1D0311}">
      <dsp:nvSpPr>
        <dsp:cNvPr id="0" name=""/>
        <dsp:cNvSpPr/>
      </dsp:nvSpPr>
      <dsp:spPr>
        <a:xfrm rot="17692822">
          <a:off x="2499256" y="1920555"/>
          <a:ext cx="270634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706343" y="202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000" b="0" kern="1200" cap="none" spc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784769" y="1873111"/>
        <a:ext cx="135317" cy="135317"/>
      </dsp:txXfrm>
    </dsp:sp>
    <dsp:sp modelId="{D5AA0681-DBA0-43A3-A31B-D65888CDBD0A}">
      <dsp:nvSpPr>
        <dsp:cNvPr id="0" name=""/>
        <dsp:cNvSpPr/>
      </dsp:nvSpPr>
      <dsp:spPr>
        <a:xfrm>
          <a:off x="4421741" y="1547"/>
          <a:ext cx="2846566" cy="14232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3200" b="0" kern="1200" cap="none" spc="0" dirty="0" err="1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Pengurusan</a:t>
          </a:r>
          <a:r>
            <a:rPr lang="en-MY" sz="3200" b="0" kern="1200" cap="none" spc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r>
            <a:rPr lang="en-MY" sz="3200" b="0" kern="1200" cap="none" spc="0" dirty="0" err="1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Projek</a:t>
          </a:r>
          <a:endParaRPr lang="en-MY" sz="3200" b="0" kern="1200" cap="none" spc="0" dirty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463428" y="43234"/>
        <a:ext cx="2763192" cy="1339909"/>
      </dsp:txXfrm>
    </dsp:sp>
    <dsp:sp modelId="{C74C31EE-3666-4F50-AE25-90FA6D0259B2}">
      <dsp:nvSpPr>
        <dsp:cNvPr id="0" name=""/>
        <dsp:cNvSpPr/>
      </dsp:nvSpPr>
      <dsp:spPr>
        <a:xfrm rot="19457599">
          <a:off x="3151316" y="2738943"/>
          <a:ext cx="140222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02222" y="202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b="0" kern="1200" cap="none" spc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817372" y="2724102"/>
        <a:ext cx="70111" cy="70111"/>
      </dsp:txXfrm>
    </dsp:sp>
    <dsp:sp modelId="{8480AB65-21DC-4E2E-89C9-E8676F4F7011}">
      <dsp:nvSpPr>
        <dsp:cNvPr id="0" name=""/>
        <dsp:cNvSpPr/>
      </dsp:nvSpPr>
      <dsp:spPr>
        <a:xfrm>
          <a:off x="4421741" y="1638322"/>
          <a:ext cx="2846566" cy="14232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3200" b="0" kern="1200" cap="none" spc="0" dirty="0" err="1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Pengurusan</a:t>
          </a:r>
          <a:r>
            <a:rPr lang="en-MY" sz="3200" b="0" kern="1200" cap="none" spc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r>
            <a:rPr lang="en-MY" sz="3200" b="0" kern="1200" cap="none" spc="0" dirty="0" err="1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Sumber</a:t>
          </a:r>
          <a:endParaRPr lang="en-MY" sz="3200" b="0" kern="1200" cap="none" spc="0" dirty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463428" y="1680009"/>
        <a:ext cx="2763192" cy="1339909"/>
      </dsp:txXfrm>
    </dsp:sp>
    <dsp:sp modelId="{73750890-C2B0-4181-9677-4DBBC24B060C}">
      <dsp:nvSpPr>
        <dsp:cNvPr id="0" name=""/>
        <dsp:cNvSpPr/>
      </dsp:nvSpPr>
      <dsp:spPr>
        <a:xfrm rot="2142401">
          <a:off x="3151316" y="3557331"/>
          <a:ext cx="140222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02222" y="202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b="0" kern="1200" cap="none" spc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817372" y="3542490"/>
        <a:ext cx="70111" cy="70111"/>
      </dsp:txXfrm>
    </dsp:sp>
    <dsp:sp modelId="{C5DAA1B6-8BEC-410B-94A7-30E17A18E49D}">
      <dsp:nvSpPr>
        <dsp:cNvPr id="0" name=""/>
        <dsp:cNvSpPr/>
      </dsp:nvSpPr>
      <dsp:spPr>
        <a:xfrm>
          <a:off x="4421741" y="3275098"/>
          <a:ext cx="2846566" cy="14232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3200" b="0" kern="1200" cap="none" spc="0" dirty="0" err="1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Pengurusan</a:t>
          </a:r>
          <a:r>
            <a:rPr lang="en-MY" sz="3200" b="0" kern="1200" cap="none" spc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r>
            <a:rPr lang="en-MY" sz="3200" b="0" kern="1200" cap="none" spc="0" dirty="0" err="1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Sumber</a:t>
          </a:r>
          <a:r>
            <a:rPr lang="en-MY" sz="3200" b="0" kern="1200" cap="none" spc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r>
            <a:rPr lang="en-MY" sz="3200" b="0" kern="1200" cap="none" spc="0" dirty="0" err="1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Penyampaian</a:t>
          </a:r>
          <a:endParaRPr lang="en-MY" sz="3200" b="0" kern="1200" cap="none" spc="0" dirty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463428" y="3316785"/>
        <a:ext cx="2763192" cy="1339909"/>
      </dsp:txXfrm>
    </dsp:sp>
    <dsp:sp modelId="{F9B7AE4E-D350-4FD3-9997-5CE62BD490AA}">
      <dsp:nvSpPr>
        <dsp:cNvPr id="0" name=""/>
        <dsp:cNvSpPr/>
      </dsp:nvSpPr>
      <dsp:spPr>
        <a:xfrm rot="3907178">
          <a:off x="2499256" y="4375718"/>
          <a:ext cx="270634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706343" y="202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000" b="0" kern="1200" cap="none" spc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784769" y="4328275"/>
        <a:ext cx="135317" cy="135317"/>
      </dsp:txXfrm>
    </dsp:sp>
    <dsp:sp modelId="{48FEA3E7-42CC-46CA-BEA0-7E846CBCB87C}">
      <dsp:nvSpPr>
        <dsp:cNvPr id="0" name=""/>
        <dsp:cNvSpPr/>
      </dsp:nvSpPr>
      <dsp:spPr>
        <a:xfrm>
          <a:off x="4421741" y="4911873"/>
          <a:ext cx="2846566" cy="14232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3200" b="0" kern="1200" cap="none" spc="0" dirty="0" err="1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Pengurusan</a:t>
          </a:r>
          <a:r>
            <a:rPr lang="en-MY" sz="3200" b="0" kern="1200" cap="none" spc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r>
            <a:rPr lang="en-MY" sz="3200" b="0" kern="1200" cap="none" spc="0" dirty="0" err="1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Maklumat</a:t>
          </a:r>
          <a:endParaRPr lang="en-MY" sz="3200" b="0" kern="1200" cap="none" spc="0" dirty="0">
            <a:ln w="18415" cmpd="sng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463428" y="4953560"/>
        <a:ext cx="2763192" cy="1339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6D69B-FFEF-4DD7-9FFF-058C16648AB0}" type="datetimeFigureOut">
              <a:rPr lang="en-MY" smtClean="0"/>
              <a:t>14/10/2015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AB803-CAA1-4EDF-8F3E-CA42038CC42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77841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8EA43-4EF6-4985-8CD3-2AB1C55CEA25}" type="datetimeFigureOut">
              <a:rPr lang="en-MY" smtClean="0"/>
              <a:t>14/10/2015</a:t>
            </a:fld>
            <a:endParaRPr lang="en-MY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38F07-667E-48A1-98FB-A02805E36837}" type="slidenum">
              <a:rPr lang="en-MY" smtClean="0"/>
              <a:t>‹#›</a:t>
            </a:fld>
            <a:endParaRPr lang="en-MY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8EA43-4EF6-4985-8CD3-2AB1C55CEA25}" type="datetimeFigureOut">
              <a:rPr lang="en-MY" smtClean="0"/>
              <a:t>14/10/2015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38F07-667E-48A1-98FB-A02805E3683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8EA43-4EF6-4985-8CD3-2AB1C55CEA25}" type="datetimeFigureOut">
              <a:rPr lang="en-MY" smtClean="0"/>
              <a:t>14/10/2015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38F07-667E-48A1-98FB-A02805E3683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8EA43-4EF6-4985-8CD3-2AB1C55CEA25}" type="datetimeFigureOut">
              <a:rPr lang="en-MY" smtClean="0"/>
              <a:t>14/10/2015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38F07-667E-48A1-98FB-A02805E3683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8EA43-4EF6-4985-8CD3-2AB1C55CEA25}" type="datetimeFigureOut">
              <a:rPr lang="en-MY" smtClean="0"/>
              <a:t>14/10/2015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38F07-667E-48A1-98FB-A02805E36837}" type="slidenum">
              <a:rPr lang="en-MY" smtClean="0"/>
              <a:t>‹#›</a:t>
            </a:fld>
            <a:endParaRPr lang="en-MY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8EA43-4EF6-4985-8CD3-2AB1C55CEA25}" type="datetimeFigureOut">
              <a:rPr lang="en-MY" smtClean="0"/>
              <a:t>14/10/2015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38F07-667E-48A1-98FB-A02805E3683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8EA43-4EF6-4985-8CD3-2AB1C55CEA25}" type="datetimeFigureOut">
              <a:rPr lang="en-MY" smtClean="0"/>
              <a:t>14/10/2015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38F07-667E-48A1-98FB-A02805E3683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8EA43-4EF6-4985-8CD3-2AB1C55CEA25}" type="datetimeFigureOut">
              <a:rPr lang="en-MY" smtClean="0"/>
              <a:t>14/10/2015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38F07-667E-48A1-98FB-A02805E3683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8EA43-4EF6-4985-8CD3-2AB1C55CEA25}" type="datetimeFigureOut">
              <a:rPr lang="en-MY" smtClean="0"/>
              <a:t>14/10/2015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38F07-667E-48A1-98FB-A02805E36837}" type="slidenum">
              <a:rPr lang="en-MY" smtClean="0"/>
              <a:t>‹#›</a:t>
            </a:fld>
            <a:endParaRPr lang="en-MY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8EA43-4EF6-4985-8CD3-2AB1C55CEA25}" type="datetimeFigureOut">
              <a:rPr lang="en-MY" smtClean="0"/>
              <a:t>14/10/2015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38F07-667E-48A1-98FB-A02805E3683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8EA43-4EF6-4985-8CD3-2AB1C55CEA25}" type="datetimeFigureOut">
              <a:rPr lang="en-MY" smtClean="0"/>
              <a:t>14/10/2015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38F07-667E-48A1-98FB-A02805E36837}" type="slidenum">
              <a:rPr lang="en-MY" smtClean="0"/>
              <a:t>‹#›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A08EA43-4EF6-4985-8CD3-2AB1C55CEA25}" type="datetimeFigureOut">
              <a:rPr lang="en-MY" smtClean="0"/>
              <a:t>14/10/2015</a:t>
            </a:fld>
            <a:endParaRPr lang="en-MY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MY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6238F07-667E-48A1-98FB-A02805E36837}" type="slidenum">
              <a:rPr lang="en-MY" smtClean="0"/>
              <a:t>‹#›</a:t>
            </a:fld>
            <a:endParaRPr lang="en-MY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MY" sz="6600" dirty="0" smtClean="0">
                <a:latin typeface="Aharoni" pitchFamily="2" charset="-79"/>
                <a:cs typeface="Aharoni" pitchFamily="2" charset="-79"/>
              </a:rPr>
              <a:t>TEKNOLOGI PENDIDIKAN</a:t>
            </a:r>
            <a:endParaRPr lang="en-MY" sz="6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4869160"/>
            <a:ext cx="7315200" cy="1144632"/>
          </a:xfrm>
        </p:spPr>
        <p:txBody>
          <a:bodyPr>
            <a:normAutofit/>
          </a:bodyPr>
          <a:lstStyle/>
          <a:p>
            <a:pPr algn="ctr"/>
            <a:r>
              <a:rPr lang="en-MY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Disediakan</a:t>
            </a:r>
            <a:r>
              <a:rPr lang="en-MY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MY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Oleh</a:t>
            </a:r>
            <a:endParaRPr lang="en-MY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MY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Nursaidatul</a:t>
            </a:r>
            <a:r>
              <a:rPr lang="en-MY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MY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Asma</a:t>
            </a:r>
            <a:r>
              <a:rPr lang="en-MY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MY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Binti</a:t>
            </a:r>
            <a:r>
              <a:rPr lang="en-MY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MY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</a:t>
            </a:r>
            <a:r>
              <a:rPr lang="en-MY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Aziz</a:t>
            </a:r>
            <a:endParaRPr lang="en-MY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795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115616" y="260648"/>
            <a:ext cx="6552728" cy="86409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3600" dirty="0" err="1" smtClean="0"/>
              <a:t>Konsep</a:t>
            </a:r>
            <a:r>
              <a:rPr lang="en-MY" sz="3600" dirty="0" smtClean="0"/>
              <a:t> </a:t>
            </a:r>
            <a:r>
              <a:rPr lang="en-MY" sz="3600" dirty="0" err="1" smtClean="0"/>
              <a:t>Teknologi</a:t>
            </a:r>
            <a:r>
              <a:rPr lang="en-MY" sz="3600" dirty="0" smtClean="0"/>
              <a:t> </a:t>
            </a:r>
            <a:r>
              <a:rPr lang="en-MY" sz="3600" dirty="0" err="1" smtClean="0"/>
              <a:t>Pendidikan</a:t>
            </a:r>
            <a:endParaRPr lang="en-MY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1763688" y="1268760"/>
            <a:ext cx="7200800" cy="13681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MY" sz="2400" dirty="0" err="1" smtClean="0"/>
              <a:t>Teknologi</a:t>
            </a:r>
            <a:r>
              <a:rPr lang="en-MY" sz="2400" dirty="0" smtClean="0"/>
              <a:t> </a:t>
            </a:r>
            <a:r>
              <a:rPr lang="en-MY" sz="2400" dirty="0" err="1" smtClean="0"/>
              <a:t>pendidikan</a:t>
            </a:r>
            <a:r>
              <a:rPr lang="en-MY" sz="2400" dirty="0" smtClean="0"/>
              <a:t> </a:t>
            </a:r>
            <a:r>
              <a:rPr lang="en-MY" sz="2400" dirty="0" err="1" smtClean="0"/>
              <a:t>adalah</a:t>
            </a:r>
            <a:r>
              <a:rPr lang="en-MY" sz="2400" dirty="0" smtClean="0"/>
              <a:t> </a:t>
            </a:r>
            <a:r>
              <a:rPr lang="en-MY" sz="2400" dirty="0" err="1" smtClean="0"/>
              <a:t>satu</a:t>
            </a:r>
            <a:r>
              <a:rPr lang="en-MY" sz="2400" dirty="0" smtClean="0"/>
              <a:t> </a:t>
            </a:r>
            <a:r>
              <a:rPr lang="en-MY" sz="2400" dirty="0" err="1" smtClean="0"/>
              <a:t>bidang</a:t>
            </a:r>
            <a:r>
              <a:rPr lang="en-MY" sz="2400" dirty="0" smtClean="0"/>
              <a:t> yang </a:t>
            </a:r>
            <a:r>
              <a:rPr lang="en-MY" sz="2400" dirty="0" err="1" smtClean="0"/>
              <a:t>berusaha</a:t>
            </a:r>
            <a:r>
              <a:rPr lang="en-MY" sz="2400" dirty="0" smtClean="0"/>
              <a:t> </a:t>
            </a:r>
            <a:r>
              <a:rPr lang="en-MY" sz="2400" dirty="0" err="1" smtClean="0"/>
              <a:t>ke</a:t>
            </a:r>
            <a:r>
              <a:rPr lang="en-MY" sz="2400" dirty="0" smtClean="0"/>
              <a:t> </a:t>
            </a:r>
            <a:r>
              <a:rPr lang="en-MY" sz="2400" dirty="0" err="1" smtClean="0"/>
              <a:t>arah</a:t>
            </a:r>
            <a:r>
              <a:rPr lang="en-MY" sz="2400" dirty="0" smtClean="0"/>
              <a:t> </a:t>
            </a:r>
            <a:r>
              <a:rPr lang="en-MY" sz="2400" dirty="0" err="1" smtClean="0"/>
              <a:t>meningkatkan</a:t>
            </a:r>
            <a:r>
              <a:rPr lang="en-MY" sz="2400" dirty="0" smtClean="0"/>
              <a:t> </a:t>
            </a:r>
            <a:r>
              <a:rPr lang="en-MY" sz="2400" dirty="0" err="1" smtClean="0"/>
              <a:t>kualiti</a:t>
            </a:r>
            <a:r>
              <a:rPr lang="en-MY" sz="2400" dirty="0" smtClean="0"/>
              <a:t> </a:t>
            </a:r>
            <a:r>
              <a:rPr lang="en-MY" sz="2400" dirty="0" err="1" smtClean="0"/>
              <a:t>atau</a:t>
            </a:r>
            <a:r>
              <a:rPr lang="en-MY" sz="2400" dirty="0" smtClean="0"/>
              <a:t> </a:t>
            </a:r>
            <a:r>
              <a:rPr lang="en-MY" sz="2400" dirty="0" err="1" smtClean="0"/>
              <a:t>keberkesanan</a:t>
            </a:r>
            <a:r>
              <a:rPr lang="en-MY" sz="2400" dirty="0" smtClean="0"/>
              <a:t> </a:t>
            </a:r>
            <a:r>
              <a:rPr lang="en-MY" sz="2400" dirty="0" err="1" smtClean="0"/>
              <a:t>pengajaran</a:t>
            </a:r>
            <a:r>
              <a:rPr lang="en-MY" sz="2400" dirty="0" smtClean="0"/>
              <a:t> </a:t>
            </a:r>
            <a:r>
              <a:rPr lang="en-MY" sz="2400" dirty="0" err="1" smtClean="0"/>
              <a:t>dan</a:t>
            </a:r>
            <a:r>
              <a:rPr lang="en-MY" sz="2400" dirty="0" smtClean="0"/>
              <a:t> </a:t>
            </a:r>
            <a:r>
              <a:rPr lang="en-MY" sz="2400" dirty="0" err="1" smtClean="0"/>
              <a:t>pembelajaran</a:t>
            </a:r>
            <a:endParaRPr lang="en-MY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1763688" y="2708920"/>
            <a:ext cx="7184032" cy="212423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MY" sz="2400" dirty="0" err="1"/>
              <a:t>Bahagian</a:t>
            </a:r>
            <a:r>
              <a:rPr lang="en-MY" sz="2400" dirty="0"/>
              <a:t> </a:t>
            </a:r>
            <a:r>
              <a:rPr lang="en-MY" sz="2400" dirty="0" err="1"/>
              <a:t>Teknologi</a:t>
            </a:r>
            <a:r>
              <a:rPr lang="en-MY" sz="2400" dirty="0"/>
              <a:t> </a:t>
            </a:r>
            <a:r>
              <a:rPr lang="en-MY" sz="2400" dirty="0" err="1"/>
              <a:t>Pendidikan</a:t>
            </a:r>
            <a:r>
              <a:rPr lang="en-MY" sz="2400" dirty="0"/>
              <a:t> di </a:t>
            </a:r>
            <a:r>
              <a:rPr lang="en-MY" sz="2400" dirty="0" err="1"/>
              <a:t>Kementerian</a:t>
            </a:r>
            <a:r>
              <a:rPr lang="en-MY" sz="2400" dirty="0"/>
              <a:t> </a:t>
            </a:r>
            <a:r>
              <a:rPr lang="en-MY" sz="2400" dirty="0" err="1"/>
              <a:t>Pelajaran</a:t>
            </a:r>
            <a:r>
              <a:rPr lang="en-MY" sz="2400" dirty="0"/>
              <a:t> Malaysia (1991) </a:t>
            </a:r>
            <a:r>
              <a:rPr lang="en-MY" sz="2400" dirty="0" err="1"/>
              <a:t>mentakrifkan</a:t>
            </a:r>
            <a:r>
              <a:rPr lang="en-MY" sz="2400" dirty="0"/>
              <a:t> </a:t>
            </a:r>
            <a:r>
              <a:rPr lang="en-MY" sz="2400" dirty="0" err="1"/>
              <a:t>teknologi</a:t>
            </a:r>
            <a:r>
              <a:rPr lang="en-MY" sz="2400" dirty="0"/>
              <a:t> </a:t>
            </a:r>
            <a:r>
              <a:rPr lang="en-MY" sz="2400" dirty="0" err="1"/>
              <a:t>pendidikan</a:t>
            </a:r>
            <a:r>
              <a:rPr lang="en-MY" sz="2400" dirty="0"/>
              <a:t> </a:t>
            </a:r>
            <a:r>
              <a:rPr lang="en-MY" sz="2400" dirty="0" err="1"/>
              <a:t>adalah</a:t>
            </a:r>
            <a:r>
              <a:rPr lang="en-MY" sz="2400" dirty="0"/>
              <a:t> </a:t>
            </a:r>
            <a:r>
              <a:rPr lang="en-MY" sz="2400" dirty="0" err="1"/>
              <a:t>aplikasi</a:t>
            </a:r>
            <a:r>
              <a:rPr lang="en-MY" sz="2400" dirty="0"/>
              <a:t> media, </a:t>
            </a:r>
            <a:r>
              <a:rPr lang="en-MY" sz="2400" dirty="0" err="1"/>
              <a:t>sistem</a:t>
            </a:r>
            <a:r>
              <a:rPr lang="en-MY" sz="2400" dirty="0"/>
              <a:t>, </a:t>
            </a:r>
            <a:r>
              <a:rPr lang="en-MY" sz="2400" dirty="0" err="1"/>
              <a:t>pendekatan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teknik</a:t>
            </a:r>
            <a:r>
              <a:rPr lang="en-MY" sz="2400" dirty="0"/>
              <a:t> </a:t>
            </a:r>
            <a:r>
              <a:rPr lang="en-MY" sz="2400" dirty="0" err="1"/>
              <a:t>ke</a:t>
            </a:r>
            <a:r>
              <a:rPr lang="en-MY" sz="2400" dirty="0"/>
              <a:t> </a:t>
            </a:r>
            <a:r>
              <a:rPr lang="en-MY" sz="2400" dirty="0" err="1"/>
              <a:t>arah</a:t>
            </a:r>
            <a:r>
              <a:rPr lang="en-MY" sz="2400" dirty="0"/>
              <a:t> </a:t>
            </a:r>
            <a:r>
              <a:rPr lang="en-MY" sz="2400" dirty="0" err="1"/>
              <a:t>pencapaian</a:t>
            </a:r>
            <a:r>
              <a:rPr lang="en-MY" sz="2400" dirty="0"/>
              <a:t> </a:t>
            </a:r>
            <a:r>
              <a:rPr lang="en-MY" sz="2400" dirty="0" err="1"/>
              <a:t>pengajaran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pembelajaran</a:t>
            </a:r>
            <a:r>
              <a:rPr lang="en-MY" sz="2400" dirty="0"/>
              <a:t> yang </a:t>
            </a:r>
            <a:r>
              <a:rPr lang="en-MY" sz="2400" dirty="0" err="1"/>
              <a:t>berkesan</a:t>
            </a:r>
            <a:r>
              <a:rPr lang="en-MY" sz="2400" dirty="0"/>
              <a:t>.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763688" y="4941168"/>
            <a:ext cx="7206092" cy="1800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MY" sz="2400" dirty="0"/>
              <a:t>Crowell (1971), </a:t>
            </a:r>
            <a:r>
              <a:rPr lang="en-MY" sz="2400" dirty="0" err="1"/>
              <a:t>dalam</a:t>
            </a:r>
            <a:r>
              <a:rPr lang="en-MY" sz="2400" dirty="0"/>
              <a:t> </a:t>
            </a:r>
            <a:r>
              <a:rPr lang="en-MY" sz="2400" dirty="0" err="1"/>
              <a:t>Encyclopedia</a:t>
            </a:r>
            <a:r>
              <a:rPr lang="en-MY" sz="2400" dirty="0"/>
              <a:t> of Education </a:t>
            </a:r>
            <a:r>
              <a:rPr lang="en-MY" sz="2400" dirty="0" err="1"/>
              <a:t>menjelaskan</a:t>
            </a:r>
            <a:r>
              <a:rPr lang="en-MY" sz="2400" dirty="0"/>
              <a:t> </a:t>
            </a:r>
            <a:r>
              <a:rPr lang="en-MY" sz="2400" dirty="0" err="1"/>
              <a:t>bahawa</a:t>
            </a:r>
            <a:r>
              <a:rPr lang="en-MY" sz="2400" dirty="0"/>
              <a:t>, "</a:t>
            </a:r>
            <a:r>
              <a:rPr lang="en-MY" sz="2400" dirty="0" err="1"/>
              <a:t>Teknologi</a:t>
            </a:r>
            <a:r>
              <a:rPr lang="en-MY" sz="2400" dirty="0"/>
              <a:t> </a:t>
            </a:r>
            <a:r>
              <a:rPr lang="en-MY" sz="2400" dirty="0" err="1"/>
              <a:t>pendidikan</a:t>
            </a:r>
            <a:r>
              <a:rPr lang="en-MY" sz="2400" dirty="0"/>
              <a:t> </a:t>
            </a:r>
            <a:r>
              <a:rPr lang="en-MY" sz="2400" dirty="0" err="1"/>
              <a:t>ialah</a:t>
            </a:r>
            <a:r>
              <a:rPr lang="en-MY" sz="2400" dirty="0"/>
              <a:t> </a:t>
            </a:r>
            <a:r>
              <a:rPr lang="en-MY" sz="2400" dirty="0" err="1"/>
              <a:t>gabungan</a:t>
            </a:r>
            <a:r>
              <a:rPr lang="en-MY" sz="2400" dirty="0"/>
              <a:t> </a:t>
            </a:r>
            <a:r>
              <a:rPr lang="en-MY" sz="2400" dirty="0" err="1"/>
              <a:t>manusia</a:t>
            </a:r>
            <a:r>
              <a:rPr lang="en-MY" sz="2400" dirty="0"/>
              <a:t>, </a:t>
            </a:r>
            <a:r>
              <a:rPr lang="en-MY" sz="2400" dirty="0" err="1"/>
              <a:t>peralatan</a:t>
            </a:r>
            <a:r>
              <a:rPr lang="en-MY" sz="2400" dirty="0"/>
              <a:t>, </a:t>
            </a:r>
            <a:r>
              <a:rPr lang="en-MY" sz="2400" dirty="0" err="1"/>
              <a:t>teknik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peristiwa</a:t>
            </a:r>
            <a:r>
              <a:rPr lang="en-MY" sz="2400" dirty="0"/>
              <a:t> yang </a:t>
            </a:r>
            <a:r>
              <a:rPr lang="en-MY" sz="2400" dirty="0" err="1"/>
              <a:t>bertujuan</a:t>
            </a:r>
            <a:r>
              <a:rPr lang="en-MY" sz="2400" dirty="0"/>
              <a:t> </a:t>
            </a:r>
            <a:r>
              <a:rPr lang="en-MY" sz="2400" dirty="0" err="1"/>
              <a:t>untuk</a:t>
            </a:r>
            <a:r>
              <a:rPr lang="en-MY" sz="2400" dirty="0"/>
              <a:t> </a:t>
            </a:r>
            <a:r>
              <a:rPr lang="en-MY" sz="2400" dirty="0" err="1"/>
              <a:t>memberi</a:t>
            </a:r>
            <a:r>
              <a:rPr lang="en-MY" sz="2400" dirty="0"/>
              <a:t> </a:t>
            </a:r>
            <a:r>
              <a:rPr lang="en-MY" sz="2400" dirty="0" err="1"/>
              <a:t>kesan</a:t>
            </a:r>
            <a:r>
              <a:rPr lang="en-MY" sz="2400" dirty="0"/>
              <a:t> </a:t>
            </a:r>
            <a:r>
              <a:rPr lang="en-MY" sz="2400" dirty="0" err="1"/>
              <a:t>baik</a:t>
            </a:r>
            <a:r>
              <a:rPr lang="en-MY" sz="2400" dirty="0"/>
              <a:t> </a:t>
            </a:r>
            <a:r>
              <a:rPr lang="en-MY" sz="2400" dirty="0" err="1"/>
              <a:t>kepada</a:t>
            </a:r>
            <a:r>
              <a:rPr lang="en-MY" sz="2400" dirty="0"/>
              <a:t> </a:t>
            </a:r>
            <a:r>
              <a:rPr lang="en-MY" sz="2400" dirty="0" err="1"/>
              <a:t>pendidikan</a:t>
            </a:r>
            <a:r>
              <a:rPr lang="en-MY" sz="2400" dirty="0"/>
              <a:t>" .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331640" y="1124744"/>
            <a:ext cx="0" cy="471652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331640" y="1952836"/>
            <a:ext cx="288032" cy="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331640" y="3771038"/>
            <a:ext cx="288032" cy="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331640" y="5841268"/>
            <a:ext cx="288032" cy="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59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2123728" y="188640"/>
            <a:ext cx="5400600" cy="2520280"/>
          </a:xfrm>
          <a:prstGeom prst="cloud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MY" sz="3200" b="1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Domain </a:t>
            </a:r>
            <a:r>
              <a:rPr lang="en-MY" sz="3200" b="1" spc="150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Dalam</a:t>
            </a:r>
            <a:r>
              <a:rPr lang="en-MY" sz="3200" b="1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MY" sz="3200" b="1" spc="150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Teknologi</a:t>
            </a:r>
            <a:r>
              <a:rPr lang="en-MY" sz="3200" b="1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MY" sz="3200" b="1" spc="150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Pendidikan</a:t>
            </a:r>
            <a:endParaRPr lang="en-MY" sz="3200" b="1" spc="150" dirty="0">
              <a:ln w="11430">
                <a:noFill/>
              </a:ln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1116359" y="3645024"/>
            <a:ext cx="3959697" cy="20870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Fasa</a:t>
            </a:r>
            <a:r>
              <a:rPr lang="en-MY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MY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Pertama</a:t>
            </a:r>
            <a:r>
              <a:rPr lang="en-MY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:</a:t>
            </a:r>
          </a:p>
          <a:p>
            <a:pPr algn="ctr"/>
            <a:r>
              <a:rPr lang="en-MY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Tahun</a:t>
            </a:r>
            <a:r>
              <a:rPr lang="en-MY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1977</a:t>
            </a:r>
            <a:endParaRPr lang="en-MY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5532625" y="3506934"/>
            <a:ext cx="3240360" cy="219579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Fasa</a:t>
            </a:r>
            <a:r>
              <a:rPr lang="en-MY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MY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Kedua</a:t>
            </a:r>
            <a:r>
              <a:rPr lang="en-MY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: </a:t>
            </a:r>
            <a:r>
              <a:rPr lang="en-MY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Tahun</a:t>
            </a:r>
            <a:r>
              <a:rPr lang="en-MY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1994</a:t>
            </a:r>
            <a:endParaRPr lang="en-MY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Striped Right Arrow 4"/>
          <p:cNvSpPr/>
          <p:nvPr/>
        </p:nvSpPr>
        <p:spPr>
          <a:xfrm rot="3479297">
            <a:off x="6186438" y="2651289"/>
            <a:ext cx="864097" cy="720080"/>
          </a:xfrm>
          <a:prstGeom prst="striped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Striped Right Arrow 5"/>
          <p:cNvSpPr/>
          <p:nvPr/>
        </p:nvSpPr>
        <p:spPr>
          <a:xfrm rot="6579686">
            <a:off x="2920105" y="2756985"/>
            <a:ext cx="864097" cy="720080"/>
          </a:xfrm>
          <a:prstGeom prst="striped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1783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15616" y="202641"/>
            <a:ext cx="5328592" cy="11521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800" b="1" dirty="0" smtClean="0"/>
              <a:t>Domain </a:t>
            </a:r>
            <a:r>
              <a:rPr lang="en-MY" sz="2800" b="1" dirty="0" err="1" smtClean="0"/>
              <a:t>Teknologi</a:t>
            </a:r>
            <a:r>
              <a:rPr lang="en-MY" sz="2800" b="1" dirty="0" smtClean="0"/>
              <a:t> </a:t>
            </a:r>
            <a:r>
              <a:rPr lang="en-MY" sz="2800" b="1" dirty="0" err="1" smtClean="0"/>
              <a:t>Pendidikan</a:t>
            </a:r>
            <a:r>
              <a:rPr lang="en-MY" sz="2800" b="1" dirty="0" smtClean="0"/>
              <a:t> </a:t>
            </a:r>
            <a:r>
              <a:rPr lang="en-MY" sz="2800" b="1" dirty="0" err="1" smtClean="0"/>
              <a:t>Fasa</a:t>
            </a:r>
            <a:r>
              <a:rPr lang="en-MY" sz="2800" b="1" dirty="0" smtClean="0"/>
              <a:t> </a:t>
            </a:r>
            <a:r>
              <a:rPr lang="en-MY" sz="2800" b="1" dirty="0" err="1" smtClean="0"/>
              <a:t>Pertama</a:t>
            </a:r>
            <a:r>
              <a:rPr lang="en-MY" sz="2800" b="1" dirty="0" smtClean="0"/>
              <a:t> </a:t>
            </a:r>
            <a:r>
              <a:rPr lang="en-MY" sz="2800" b="1" dirty="0" err="1" smtClean="0"/>
              <a:t>Tahun</a:t>
            </a:r>
            <a:r>
              <a:rPr lang="en-MY" sz="2800" b="1" dirty="0" smtClean="0"/>
              <a:t> 1977</a:t>
            </a:r>
            <a:endParaRPr lang="en-MY" sz="2800" b="1" dirty="0"/>
          </a:p>
        </p:txBody>
      </p:sp>
      <p:sp>
        <p:nvSpPr>
          <p:cNvPr id="3" name="Round Diagonal Corner Rectangle 2"/>
          <p:cNvSpPr/>
          <p:nvPr/>
        </p:nvSpPr>
        <p:spPr>
          <a:xfrm>
            <a:off x="2483768" y="1484784"/>
            <a:ext cx="6192688" cy="2376264"/>
          </a:xfrm>
          <a:prstGeom prst="round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MY" sz="2000" dirty="0" smtClean="0"/>
              <a:t>“</a:t>
            </a:r>
            <a:r>
              <a:rPr lang="en-MY" sz="2000" dirty="0" err="1" smtClean="0"/>
              <a:t>Teknologi</a:t>
            </a:r>
            <a:r>
              <a:rPr lang="en-MY" sz="2000" dirty="0" smtClean="0"/>
              <a:t> </a:t>
            </a:r>
            <a:r>
              <a:rPr lang="en-MY" sz="2000" dirty="0" err="1" smtClean="0"/>
              <a:t>pengajaran</a:t>
            </a:r>
            <a:r>
              <a:rPr lang="en-MY" sz="2000" dirty="0" smtClean="0"/>
              <a:t> </a:t>
            </a:r>
            <a:r>
              <a:rPr lang="en-MY" sz="2000" dirty="0" err="1" smtClean="0"/>
              <a:t>merupakan</a:t>
            </a:r>
            <a:r>
              <a:rPr lang="en-MY" sz="2000" dirty="0" smtClean="0"/>
              <a:t> </a:t>
            </a:r>
            <a:r>
              <a:rPr lang="en-MY" sz="2000" dirty="0" err="1" smtClean="0"/>
              <a:t>satu</a:t>
            </a:r>
            <a:r>
              <a:rPr lang="en-MY" sz="2000" dirty="0" smtClean="0"/>
              <a:t> proses yang </a:t>
            </a:r>
            <a:r>
              <a:rPr lang="en-MY" sz="2000" dirty="0" err="1" smtClean="0"/>
              <a:t>kompleks</a:t>
            </a:r>
            <a:r>
              <a:rPr lang="en-MY" sz="2000" dirty="0" smtClean="0"/>
              <a:t> </a:t>
            </a:r>
            <a:r>
              <a:rPr lang="en-MY" sz="2000" dirty="0" err="1" smtClean="0"/>
              <a:t>dan</a:t>
            </a:r>
            <a:r>
              <a:rPr lang="en-MY" sz="2000" dirty="0" smtClean="0"/>
              <a:t> </a:t>
            </a:r>
            <a:r>
              <a:rPr lang="en-MY" sz="2000" dirty="0" err="1" smtClean="0"/>
              <a:t>bersepadu</a:t>
            </a:r>
            <a:r>
              <a:rPr lang="en-MY" sz="2000" dirty="0" smtClean="0"/>
              <a:t> yang </a:t>
            </a:r>
            <a:r>
              <a:rPr lang="en-MY" sz="2000" dirty="0" err="1" smtClean="0"/>
              <a:t>melibatkan</a:t>
            </a:r>
            <a:r>
              <a:rPr lang="en-MY" sz="2000" dirty="0" smtClean="0"/>
              <a:t> </a:t>
            </a:r>
            <a:r>
              <a:rPr lang="en-MY" sz="2000" dirty="0" err="1" smtClean="0"/>
              <a:t>manusia</a:t>
            </a:r>
            <a:r>
              <a:rPr lang="en-MY" sz="2000" dirty="0" smtClean="0"/>
              <a:t>, </a:t>
            </a:r>
            <a:r>
              <a:rPr lang="en-MY" sz="2000" dirty="0" err="1" smtClean="0"/>
              <a:t>prosedur</a:t>
            </a:r>
            <a:r>
              <a:rPr lang="en-MY" sz="2000" dirty="0" smtClean="0"/>
              <a:t>, idea, </a:t>
            </a:r>
            <a:r>
              <a:rPr lang="en-MY" sz="2000" dirty="0" err="1" smtClean="0"/>
              <a:t>peralatan</a:t>
            </a:r>
            <a:r>
              <a:rPr lang="en-MY" sz="2000" dirty="0" smtClean="0"/>
              <a:t> </a:t>
            </a:r>
            <a:r>
              <a:rPr lang="en-MY" sz="2000" dirty="0" err="1" smtClean="0"/>
              <a:t>dan</a:t>
            </a:r>
            <a:r>
              <a:rPr lang="en-MY" sz="2000" dirty="0" smtClean="0"/>
              <a:t> </a:t>
            </a:r>
            <a:r>
              <a:rPr lang="en-MY" sz="2000" dirty="0" err="1" smtClean="0"/>
              <a:t>organisasi</a:t>
            </a:r>
            <a:r>
              <a:rPr lang="en-MY" sz="2000" dirty="0" smtClean="0"/>
              <a:t> </a:t>
            </a:r>
            <a:r>
              <a:rPr lang="en-MY" sz="2000" dirty="0" err="1" smtClean="0"/>
              <a:t>untuk</a:t>
            </a:r>
            <a:r>
              <a:rPr lang="en-MY" sz="2000" dirty="0" smtClean="0"/>
              <a:t> </a:t>
            </a:r>
            <a:r>
              <a:rPr lang="en-MY" sz="2000" dirty="0" err="1" smtClean="0"/>
              <a:t>menganalisis</a:t>
            </a:r>
            <a:r>
              <a:rPr lang="en-MY" sz="2000" dirty="0" smtClean="0"/>
              <a:t> </a:t>
            </a:r>
            <a:r>
              <a:rPr lang="en-MY" sz="2000" dirty="0" err="1" smtClean="0"/>
              <a:t>masalah-masalah</a:t>
            </a:r>
            <a:r>
              <a:rPr lang="en-MY" sz="2000" dirty="0" smtClean="0"/>
              <a:t> </a:t>
            </a:r>
            <a:r>
              <a:rPr lang="en-MY" sz="2000" dirty="0" err="1" smtClean="0"/>
              <a:t>serta</a:t>
            </a:r>
            <a:r>
              <a:rPr lang="en-MY" sz="2000" dirty="0" smtClean="0"/>
              <a:t> </a:t>
            </a:r>
            <a:r>
              <a:rPr lang="en-MY" sz="2000" dirty="0" err="1" smtClean="0"/>
              <a:t>mereka</a:t>
            </a:r>
            <a:r>
              <a:rPr lang="en-MY" sz="2000" dirty="0" smtClean="0"/>
              <a:t> </a:t>
            </a:r>
            <a:r>
              <a:rPr lang="en-MY" sz="2000" dirty="0" err="1" smtClean="0"/>
              <a:t>bentuk</a:t>
            </a:r>
            <a:r>
              <a:rPr lang="en-MY" sz="2000" dirty="0" smtClean="0"/>
              <a:t>, </a:t>
            </a:r>
            <a:r>
              <a:rPr lang="en-MY" sz="2000" dirty="0" err="1" smtClean="0"/>
              <a:t>menilai</a:t>
            </a:r>
            <a:r>
              <a:rPr lang="en-MY" sz="2000" dirty="0" smtClean="0"/>
              <a:t> </a:t>
            </a:r>
            <a:r>
              <a:rPr lang="en-MY" sz="2000" dirty="0" err="1" smtClean="0"/>
              <a:t>dan</a:t>
            </a:r>
            <a:r>
              <a:rPr lang="en-MY" sz="2000" dirty="0" smtClean="0"/>
              <a:t> </a:t>
            </a:r>
            <a:r>
              <a:rPr lang="en-MY" sz="2000" dirty="0" err="1" smtClean="0"/>
              <a:t>menguruskan</a:t>
            </a:r>
            <a:r>
              <a:rPr lang="en-MY" sz="2000" dirty="0" smtClean="0"/>
              <a:t> </a:t>
            </a:r>
            <a:r>
              <a:rPr lang="en-MY" sz="2000" dirty="0" err="1" smtClean="0"/>
              <a:t>penyelesaian</a:t>
            </a:r>
            <a:r>
              <a:rPr lang="en-MY" sz="2000" dirty="0" smtClean="0"/>
              <a:t> </a:t>
            </a:r>
            <a:r>
              <a:rPr lang="en-MY" sz="2000" dirty="0" err="1" smtClean="0"/>
              <a:t>kepada</a:t>
            </a:r>
            <a:r>
              <a:rPr lang="en-MY" sz="2000" dirty="0" smtClean="0"/>
              <a:t> </a:t>
            </a:r>
            <a:r>
              <a:rPr lang="en-MY" sz="2000" dirty="0" err="1" smtClean="0"/>
              <a:t>masalah-masalah</a:t>
            </a:r>
            <a:r>
              <a:rPr lang="en-MY" sz="2000" dirty="0" smtClean="0"/>
              <a:t>. Proses </a:t>
            </a:r>
            <a:r>
              <a:rPr lang="en-MY" sz="2000" dirty="0" err="1" smtClean="0"/>
              <a:t>pembelajaran</a:t>
            </a:r>
            <a:r>
              <a:rPr lang="en-MY" sz="2000" dirty="0" smtClean="0"/>
              <a:t> </a:t>
            </a:r>
            <a:r>
              <a:rPr lang="en-MY" sz="2000" dirty="0" err="1" smtClean="0"/>
              <a:t>itu</a:t>
            </a:r>
            <a:r>
              <a:rPr lang="en-MY" sz="2000" dirty="0" smtClean="0"/>
              <a:t> pula </a:t>
            </a:r>
            <a:r>
              <a:rPr lang="en-MY" sz="2000" dirty="0" err="1" smtClean="0"/>
              <a:t>mempunyai</a:t>
            </a:r>
            <a:r>
              <a:rPr lang="en-MY" sz="2000" dirty="0" smtClean="0"/>
              <a:t> </a:t>
            </a:r>
            <a:r>
              <a:rPr lang="en-MY" sz="2000" dirty="0" err="1" smtClean="0"/>
              <a:t>matlamat</a:t>
            </a:r>
            <a:r>
              <a:rPr lang="en-MY" sz="2000" dirty="0" smtClean="0"/>
              <a:t> </a:t>
            </a:r>
            <a:r>
              <a:rPr lang="en-MY" sz="2000" dirty="0" err="1" smtClean="0"/>
              <a:t>dan</a:t>
            </a:r>
            <a:r>
              <a:rPr lang="en-MY" sz="2000" dirty="0" smtClean="0"/>
              <a:t> </a:t>
            </a:r>
            <a:r>
              <a:rPr lang="en-MY" sz="2000" dirty="0" err="1" smtClean="0"/>
              <a:t>terkawal</a:t>
            </a:r>
            <a:r>
              <a:rPr lang="en-MY" sz="2000" dirty="0" smtClean="0"/>
              <a:t>”.</a:t>
            </a:r>
            <a:endParaRPr lang="en-MY" sz="2000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449876" y="3933056"/>
            <a:ext cx="6192688" cy="751892"/>
          </a:xfrm>
          <a:prstGeom prst="round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sv-SE" sz="2000" dirty="0" smtClean="0"/>
              <a:t>Berdasarkan definisi tersebut, terdapat tiga (3) fungsi:</a:t>
            </a:r>
            <a:endParaRPr lang="en-MY" sz="2000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5540571" y="4765340"/>
            <a:ext cx="3084690" cy="53586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MY" sz="2000" dirty="0" err="1" smtClean="0"/>
              <a:t>Pengembangan</a:t>
            </a:r>
            <a:r>
              <a:rPr lang="en-MY" sz="2000" dirty="0" smtClean="0"/>
              <a:t> </a:t>
            </a:r>
            <a:r>
              <a:rPr lang="en-MY" sz="2000" dirty="0" err="1" smtClean="0"/>
              <a:t>pengajaran</a:t>
            </a:r>
            <a:endParaRPr lang="en-MY" sz="2000" dirty="0"/>
          </a:p>
        </p:txBody>
      </p:sp>
      <p:sp>
        <p:nvSpPr>
          <p:cNvPr id="8" name="Round Diagonal Corner Rectangle 7"/>
          <p:cNvSpPr/>
          <p:nvPr/>
        </p:nvSpPr>
        <p:spPr>
          <a:xfrm>
            <a:off x="5540571" y="6165304"/>
            <a:ext cx="3096344" cy="53586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MY" sz="2000" dirty="0" err="1" smtClean="0"/>
              <a:t>Pengurusan</a:t>
            </a:r>
            <a:r>
              <a:rPr lang="en-MY" sz="2000" dirty="0" smtClean="0"/>
              <a:t> </a:t>
            </a:r>
            <a:r>
              <a:rPr lang="en-MY" sz="2000" dirty="0" err="1" smtClean="0"/>
              <a:t>pengajaran</a:t>
            </a:r>
            <a:endParaRPr lang="en-MY" sz="2000" dirty="0"/>
          </a:p>
        </p:txBody>
      </p:sp>
      <p:sp>
        <p:nvSpPr>
          <p:cNvPr id="9" name="Round Diagonal Corner Rectangle 8"/>
          <p:cNvSpPr/>
          <p:nvPr/>
        </p:nvSpPr>
        <p:spPr>
          <a:xfrm>
            <a:off x="5546220" y="5413412"/>
            <a:ext cx="3096344" cy="53586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MY" sz="2000" dirty="0" err="1" smtClean="0"/>
              <a:t>Sumber</a:t>
            </a:r>
            <a:r>
              <a:rPr lang="en-MY" sz="2000" dirty="0" smtClean="0"/>
              <a:t> </a:t>
            </a:r>
            <a:r>
              <a:rPr lang="en-MY" sz="2000" dirty="0" err="1" smtClean="0"/>
              <a:t>pembelajaran</a:t>
            </a:r>
            <a:endParaRPr lang="en-MY" sz="2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763688" y="1628800"/>
            <a:ext cx="0" cy="2680202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763688" y="2672916"/>
            <a:ext cx="504056" cy="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763688" y="4309002"/>
            <a:ext cx="504056" cy="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32040" y="4685216"/>
            <a:ext cx="0" cy="1667898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932040" y="6353114"/>
            <a:ext cx="504056" cy="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932040" y="5681346"/>
            <a:ext cx="504056" cy="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932040" y="5033274"/>
            <a:ext cx="504056" cy="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82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09947" y="292576"/>
            <a:ext cx="3854183" cy="1935177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8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Pengembangan</a:t>
            </a:r>
            <a:r>
              <a:rPr lang="en-MY" sz="2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8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Pengajaran</a:t>
            </a:r>
            <a:endParaRPr lang="en-MY" sz="28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Hexagon 2"/>
          <p:cNvSpPr/>
          <p:nvPr/>
        </p:nvSpPr>
        <p:spPr>
          <a:xfrm>
            <a:off x="2114155" y="2851657"/>
            <a:ext cx="4845768" cy="1008258"/>
          </a:xfrm>
          <a:prstGeom prst="hexagon">
            <a:avLst/>
          </a:prstGeom>
          <a:solidFill>
            <a:srgbClr val="FF9966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8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Penyelidikan</a:t>
            </a:r>
            <a:endParaRPr lang="en-MY" sz="28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Hexagon 3"/>
          <p:cNvSpPr/>
          <p:nvPr/>
        </p:nvSpPr>
        <p:spPr>
          <a:xfrm>
            <a:off x="3168887" y="4047163"/>
            <a:ext cx="2736304" cy="1008112"/>
          </a:xfrm>
          <a:prstGeom prst="hexagon">
            <a:avLst/>
          </a:prstGeom>
          <a:solidFill>
            <a:srgbClr val="FF9966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8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Penerbitan</a:t>
            </a:r>
            <a:endParaRPr lang="en-MY" sz="28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Hexagon 4"/>
          <p:cNvSpPr/>
          <p:nvPr/>
        </p:nvSpPr>
        <p:spPr>
          <a:xfrm>
            <a:off x="6228184" y="4047163"/>
            <a:ext cx="2736304" cy="1008112"/>
          </a:xfrm>
          <a:prstGeom prst="hexagon">
            <a:avLst/>
          </a:prstGeom>
          <a:solidFill>
            <a:srgbClr val="FF9966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8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Penilaian</a:t>
            </a:r>
            <a:endParaRPr lang="en-MY" sz="28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Hexagon 5"/>
          <p:cNvSpPr/>
          <p:nvPr/>
        </p:nvSpPr>
        <p:spPr>
          <a:xfrm>
            <a:off x="158280" y="4047163"/>
            <a:ext cx="2736304" cy="1008112"/>
          </a:xfrm>
          <a:prstGeom prst="hexagon">
            <a:avLst/>
          </a:prstGeom>
          <a:solidFill>
            <a:srgbClr val="FF9966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8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Reka</a:t>
            </a:r>
            <a:r>
              <a:rPr lang="en-MY" sz="2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8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Bentuk</a:t>
            </a:r>
            <a:endParaRPr lang="en-MY" sz="28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Hexagon 6"/>
          <p:cNvSpPr/>
          <p:nvPr/>
        </p:nvSpPr>
        <p:spPr>
          <a:xfrm>
            <a:off x="158280" y="5311854"/>
            <a:ext cx="2736304" cy="1008112"/>
          </a:xfrm>
          <a:prstGeom prst="hexagon">
            <a:avLst/>
          </a:prstGeom>
          <a:solidFill>
            <a:srgbClr val="FF9966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8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Logistik</a:t>
            </a:r>
            <a:endParaRPr lang="en-MY" sz="28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Hexagon 7"/>
          <p:cNvSpPr/>
          <p:nvPr/>
        </p:nvSpPr>
        <p:spPr>
          <a:xfrm>
            <a:off x="6228184" y="5304749"/>
            <a:ext cx="2736304" cy="1008112"/>
          </a:xfrm>
          <a:prstGeom prst="hexagon">
            <a:avLst/>
          </a:prstGeom>
          <a:solidFill>
            <a:srgbClr val="FF9966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8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Pengedaran</a:t>
            </a:r>
            <a:endParaRPr lang="en-MY" sz="28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Hexagon 8"/>
          <p:cNvSpPr/>
          <p:nvPr/>
        </p:nvSpPr>
        <p:spPr>
          <a:xfrm>
            <a:off x="3202245" y="5299310"/>
            <a:ext cx="2736304" cy="1008112"/>
          </a:xfrm>
          <a:prstGeom prst="hexagon">
            <a:avLst/>
          </a:prstGeom>
          <a:solidFill>
            <a:srgbClr val="FF9966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8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Penggunaan</a:t>
            </a:r>
            <a:endParaRPr lang="en-MY" sz="28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139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339752" y="260648"/>
            <a:ext cx="5184576" cy="1584176"/>
          </a:xfrm>
          <a:prstGeom prst="ribbon">
            <a:avLst>
              <a:gd name="adj1" fmla="val 25413"/>
              <a:gd name="adj2" fmla="val 58551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Sumber</a:t>
            </a:r>
            <a:r>
              <a:rPr lang="en-MY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Pembelajaran</a:t>
            </a:r>
            <a:endParaRPr lang="en-MY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Wave 4"/>
          <p:cNvSpPr/>
          <p:nvPr/>
        </p:nvSpPr>
        <p:spPr>
          <a:xfrm>
            <a:off x="5236662" y="4725144"/>
            <a:ext cx="3600400" cy="1224136"/>
          </a:xfrm>
          <a:prstGeom prst="wav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800" b="1" dirty="0" err="1" smtClean="0">
                <a:ln w="18415" cmpd="sng">
                  <a:noFill/>
                  <a:prstDash val="solid"/>
                </a:ln>
                <a:solidFill>
                  <a:schemeClr val="tx1"/>
                </a:solidFill>
              </a:rPr>
              <a:t>Tempat</a:t>
            </a:r>
            <a:r>
              <a:rPr lang="en-MY" sz="2800" b="1" dirty="0" smtClean="0">
                <a:ln w="18415" cmpd="sng">
                  <a:noFill/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en-MY" sz="2800" b="1" dirty="0" err="1" smtClean="0">
                <a:ln w="18415" cmpd="sng">
                  <a:noFill/>
                  <a:prstDash val="solid"/>
                </a:ln>
                <a:solidFill>
                  <a:schemeClr val="tx1"/>
                </a:solidFill>
              </a:rPr>
              <a:t>atau</a:t>
            </a:r>
            <a:r>
              <a:rPr lang="en-MY" sz="2800" b="1" dirty="0" smtClean="0">
                <a:ln w="18415" cmpd="sng">
                  <a:noFill/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en-MY" sz="2800" b="1" dirty="0" err="1" smtClean="0">
                <a:ln w="18415" cmpd="sng">
                  <a:noFill/>
                  <a:prstDash val="solid"/>
                </a:ln>
                <a:solidFill>
                  <a:schemeClr val="tx1"/>
                </a:solidFill>
              </a:rPr>
              <a:t>Keadaan</a:t>
            </a:r>
            <a:endParaRPr lang="en-MY" sz="2800" b="1" dirty="0">
              <a:ln w="18415" cmpd="sng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6" name="Wave 5"/>
          <p:cNvSpPr/>
          <p:nvPr/>
        </p:nvSpPr>
        <p:spPr>
          <a:xfrm>
            <a:off x="5220072" y="3365376"/>
            <a:ext cx="3600400" cy="1224136"/>
          </a:xfrm>
          <a:prstGeom prst="wav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800" b="1" dirty="0" err="1" smtClean="0">
                <a:ln w="18415" cmpd="sng">
                  <a:noFill/>
                  <a:prstDash val="solid"/>
                </a:ln>
                <a:solidFill>
                  <a:schemeClr val="tx1"/>
                </a:solidFill>
              </a:rPr>
              <a:t>Peralatan</a:t>
            </a:r>
            <a:endParaRPr lang="en-MY" sz="2800" b="1" dirty="0">
              <a:ln w="18415" cmpd="sng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7" name="Wave 6"/>
          <p:cNvSpPr/>
          <p:nvPr/>
        </p:nvSpPr>
        <p:spPr>
          <a:xfrm>
            <a:off x="5186536" y="2141240"/>
            <a:ext cx="3600400" cy="1224136"/>
          </a:xfrm>
          <a:prstGeom prst="wav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800" b="1" dirty="0" err="1" smtClean="0">
                <a:ln w="18415" cmpd="sng">
                  <a:noFill/>
                  <a:prstDash val="solid"/>
                </a:ln>
                <a:solidFill>
                  <a:schemeClr val="tx1"/>
                </a:solidFill>
              </a:rPr>
              <a:t>Manusia</a:t>
            </a:r>
            <a:endParaRPr lang="en-MY" sz="2800" b="1" dirty="0">
              <a:ln w="18415" cmpd="sng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8" name="Wave 7"/>
          <p:cNvSpPr/>
          <p:nvPr/>
        </p:nvSpPr>
        <p:spPr>
          <a:xfrm>
            <a:off x="1331640" y="2141240"/>
            <a:ext cx="3600400" cy="1224136"/>
          </a:xfrm>
          <a:prstGeom prst="wav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800" b="1" dirty="0" err="1" smtClean="0">
                <a:ln w="18415" cmpd="sng">
                  <a:noFill/>
                  <a:prstDash val="solid"/>
                </a:ln>
                <a:solidFill>
                  <a:schemeClr val="tx1"/>
                </a:solidFill>
              </a:rPr>
              <a:t>Mesej</a:t>
            </a:r>
            <a:endParaRPr lang="en-MY" sz="2800" b="1" dirty="0">
              <a:ln w="18415" cmpd="sng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9" name="Wave 8"/>
          <p:cNvSpPr/>
          <p:nvPr/>
        </p:nvSpPr>
        <p:spPr>
          <a:xfrm>
            <a:off x="1367555" y="3394185"/>
            <a:ext cx="3600400" cy="1224136"/>
          </a:xfrm>
          <a:prstGeom prst="wav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800" b="1" dirty="0" err="1" smtClean="0">
                <a:ln w="18415" cmpd="sng">
                  <a:noFill/>
                  <a:prstDash val="solid"/>
                </a:ln>
                <a:solidFill>
                  <a:schemeClr val="tx1"/>
                </a:solidFill>
              </a:rPr>
              <a:t>Bahan</a:t>
            </a:r>
            <a:endParaRPr lang="en-MY" sz="2800" b="1" dirty="0">
              <a:ln w="18415" cmpd="sng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0" name="Wave 9"/>
          <p:cNvSpPr/>
          <p:nvPr/>
        </p:nvSpPr>
        <p:spPr>
          <a:xfrm>
            <a:off x="1367555" y="4722796"/>
            <a:ext cx="3600400" cy="1224136"/>
          </a:xfrm>
          <a:prstGeom prst="wav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800" b="1" dirty="0" err="1" smtClean="0">
                <a:ln w="18415" cmpd="sng">
                  <a:noFill/>
                  <a:prstDash val="solid"/>
                </a:ln>
                <a:solidFill>
                  <a:schemeClr val="tx1"/>
                </a:solidFill>
              </a:rPr>
              <a:t>Teknik</a:t>
            </a:r>
            <a:endParaRPr lang="en-MY" sz="2800" b="1" dirty="0">
              <a:ln w="18415" cmpd="sng">
                <a:noFill/>
                <a:prstDash val="solid"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67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483768" y="1556792"/>
            <a:ext cx="4896544" cy="10801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3200" b="1" dirty="0" err="1" smtClean="0"/>
              <a:t>Pengurusan</a:t>
            </a:r>
            <a:r>
              <a:rPr lang="en-MY" sz="3200" b="1" dirty="0" smtClean="0"/>
              <a:t> </a:t>
            </a:r>
            <a:r>
              <a:rPr lang="en-MY" sz="3200" b="1" dirty="0" err="1" smtClean="0"/>
              <a:t>Pengajaran</a:t>
            </a:r>
            <a:endParaRPr lang="en-MY" sz="3200" b="1" dirty="0"/>
          </a:p>
        </p:txBody>
      </p:sp>
      <p:sp>
        <p:nvSpPr>
          <p:cNvPr id="4" name="8-Point Star 3"/>
          <p:cNvSpPr/>
          <p:nvPr/>
        </p:nvSpPr>
        <p:spPr>
          <a:xfrm>
            <a:off x="1619672" y="3517985"/>
            <a:ext cx="2664296" cy="1872208"/>
          </a:xfrm>
          <a:prstGeom prst="star8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400" b="1" dirty="0" err="1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Pengurusan</a:t>
            </a:r>
            <a:r>
              <a:rPr lang="en-MY" sz="2400" b="1" dirty="0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b="1" dirty="0" err="1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Organisasi</a:t>
            </a:r>
            <a:endParaRPr lang="en-MY" sz="2400" b="1" dirty="0">
              <a:ln w="18415" cmpd="sng">
                <a:noFill/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8-Point Star 4"/>
          <p:cNvSpPr/>
          <p:nvPr/>
        </p:nvSpPr>
        <p:spPr>
          <a:xfrm>
            <a:off x="5220072" y="3543881"/>
            <a:ext cx="2664296" cy="1872208"/>
          </a:xfrm>
          <a:prstGeom prst="star8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400" b="1" dirty="0" err="1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Pengurusan</a:t>
            </a:r>
            <a:r>
              <a:rPr lang="en-MY" sz="2400" b="1" dirty="0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b="1" dirty="0" err="1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Kakitangan</a:t>
            </a:r>
            <a:endParaRPr lang="en-MY" sz="2400" b="1" dirty="0">
              <a:ln w="18415" cmpd="sng">
                <a:noFill/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ight Arrow 5"/>
          <p:cNvSpPr/>
          <p:nvPr/>
        </p:nvSpPr>
        <p:spPr>
          <a:xfrm rot="3242621">
            <a:off x="5333730" y="2938596"/>
            <a:ext cx="720080" cy="648072"/>
          </a:xfrm>
          <a:prstGeom prst="rightArrow">
            <a:avLst>
              <a:gd name="adj1" fmla="val 33036"/>
              <a:gd name="adj2" fmla="val 4935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ight Arrow 6"/>
          <p:cNvSpPr/>
          <p:nvPr/>
        </p:nvSpPr>
        <p:spPr>
          <a:xfrm rot="7820154">
            <a:off x="3445373" y="2941075"/>
            <a:ext cx="720080" cy="648072"/>
          </a:xfrm>
          <a:prstGeom prst="rightArrow">
            <a:avLst>
              <a:gd name="adj1" fmla="val 33036"/>
              <a:gd name="adj2" fmla="val 4935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655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15616" y="202641"/>
            <a:ext cx="5328592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800" b="1" dirty="0" smtClean="0"/>
              <a:t>Domain </a:t>
            </a:r>
            <a:r>
              <a:rPr lang="en-MY" sz="2800" b="1" dirty="0" err="1" smtClean="0"/>
              <a:t>Teknologi</a:t>
            </a:r>
            <a:r>
              <a:rPr lang="en-MY" sz="2800" b="1" dirty="0" smtClean="0"/>
              <a:t> </a:t>
            </a:r>
            <a:r>
              <a:rPr lang="en-MY" sz="2800" b="1" dirty="0" err="1" smtClean="0"/>
              <a:t>Pendidikan</a:t>
            </a:r>
            <a:r>
              <a:rPr lang="en-MY" sz="2800" b="1" dirty="0" smtClean="0"/>
              <a:t> </a:t>
            </a:r>
            <a:r>
              <a:rPr lang="en-MY" sz="2800" b="1" dirty="0" err="1" smtClean="0"/>
              <a:t>Fasa</a:t>
            </a:r>
            <a:r>
              <a:rPr lang="en-MY" sz="2800" b="1" dirty="0" smtClean="0"/>
              <a:t> </a:t>
            </a:r>
            <a:r>
              <a:rPr lang="en-MY" sz="2800" b="1" dirty="0" err="1" smtClean="0"/>
              <a:t>Kedua</a:t>
            </a:r>
            <a:r>
              <a:rPr lang="en-MY" sz="2800" b="1" dirty="0" smtClean="0"/>
              <a:t> </a:t>
            </a:r>
            <a:r>
              <a:rPr lang="en-MY" sz="2800" b="1" dirty="0" err="1" smtClean="0"/>
              <a:t>Tahun</a:t>
            </a:r>
            <a:r>
              <a:rPr lang="en-MY" sz="2800" b="1" dirty="0" smtClean="0"/>
              <a:t> 1994</a:t>
            </a:r>
            <a:endParaRPr lang="en-MY" sz="2800" b="1" dirty="0"/>
          </a:p>
        </p:txBody>
      </p:sp>
      <p:sp>
        <p:nvSpPr>
          <p:cNvPr id="3" name="Round Diagonal Corner Rectangle 2"/>
          <p:cNvSpPr/>
          <p:nvPr/>
        </p:nvSpPr>
        <p:spPr>
          <a:xfrm>
            <a:off x="2432573" y="1628800"/>
            <a:ext cx="6192688" cy="108012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MY" sz="2000" dirty="0"/>
              <a:t>“</a:t>
            </a:r>
            <a:r>
              <a:rPr lang="en-MY" sz="2000" dirty="0" err="1"/>
              <a:t>Teknologi</a:t>
            </a:r>
            <a:r>
              <a:rPr lang="en-MY" sz="2000" dirty="0"/>
              <a:t> </a:t>
            </a:r>
            <a:r>
              <a:rPr lang="en-MY" sz="2000" dirty="0" err="1"/>
              <a:t>pengajaran</a:t>
            </a:r>
            <a:r>
              <a:rPr lang="en-MY" sz="2000" dirty="0"/>
              <a:t> </a:t>
            </a:r>
            <a:r>
              <a:rPr lang="en-MY" sz="2000" dirty="0" err="1"/>
              <a:t>adalah</a:t>
            </a:r>
            <a:r>
              <a:rPr lang="en-MY" sz="2000" dirty="0"/>
              <a:t> </a:t>
            </a:r>
            <a:r>
              <a:rPr lang="en-MY" sz="2000" dirty="0" err="1"/>
              <a:t>teori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amalan</a:t>
            </a:r>
            <a:r>
              <a:rPr lang="en-MY" sz="2000" dirty="0"/>
              <a:t> </a:t>
            </a:r>
            <a:r>
              <a:rPr lang="en-MY" sz="2000" dirty="0" err="1"/>
              <a:t>tentang</a:t>
            </a:r>
            <a:r>
              <a:rPr lang="en-MY" sz="2000" dirty="0"/>
              <a:t> </a:t>
            </a:r>
            <a:r>
              <a:rPr lang="en-MY" sz="2000" dirty="0" err="1"/>
              <a:t>mereka</a:t>
            </a:r>
            <a:r>
              <a:rPr lang="en-MY" sz="2000" dirty="0"/>
              <a:t> </a:t>
            </a:r>
            <a:r>
              <a:rPr lang="en-MY" sz="2000" dirty="0" err="1"/>
              <a:t>bentuk</a:t>
            </a:r>
            <a:r>
              <a:rPr lang="en-MY" sz="2000" dirty="0"/>
              <a:t> , </a:t>
            </a:r>
            <a:r>
              <a:rPr lang="en-MY" sz="2000" dirty="0" err="1"/>
              <a:t>membangun</a:t>
            </a:r>
            <a:r>
              <a:rPr lang="en-MY" sz="2000" dirty="0"/>
              <a:t>, </a:t>
            </a:r>
            <a:r>
              <a:rPr lang="en-MY" sz="2000" dirty="0" err="1"/>
              <a:t>mengguna</a:t>
            </a:r>
            <a:r>
              <a:rPr lang="en-MY" sz="2000" dirty="0"/>
              <a:t>,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menilai</a:t>
            </a:r>
            <a:r>
              <a:rPr lang="en-MY" sz="2000" dirty="0"/>
              <a:t> proses </a:t>
            </a:r>
            <a:r>
              <a:rPr lang="en-MY" sz="2000" dirty="0" err="1"/>
              <a:t>serta</a:t>
            </a:r>
            <a:r>
              <a:rPr lang="en-MY" sz="2000" dirty="0"/>
              <a:t> </a:t>
            </a:r>
            <a:r>
              <a:rPr lang="en-MY" sz="2000" dirty="0" err="1"/>
              <a:t>sumber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pembelajaran</a:t>
            </a:r>
            <a:r>
              <a:rPr lang="en-MY" sz="2000" dirty="0"/>
              <a:t>”. 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2449876" y="2852936"/>
            <a:ext cx="6192688" cy="751892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sv-SE" sz="2000" dirty="0" smtClean="0"/>
              <a:t>Berdasarkan definisi tersebut, terdapat lima () fungsi:</a:t>
            </a:r>
            <a:endParaRPr lang="en-MY" sz="2000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4499992" y="3717032"/>
            <a:ext cx="3084690" cy="535868"/>
          </a:xfrm>
          <a:prstGeom prst="round2DiagRect">
            <a:avLst/>
          </a:prstGeom>
          <a:solidFill>
            <a:srgbClr val="CC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MY" sz="2000" dirty="0" err="1" smtClean="0"/>
              <a:t>Reka</a:t>
            </a:r>
            <a:r>
              <a:rPr lang="en-MY" sz="2000" dirty="0" smtClean="0"/>
              <a:t> </a:t>
            </a:r>
            <a:r>
              <a:rPr lang="en-MY" sz="2000" dirty="0" err="1" smtClean="0"/>
              <a:t>Bentuk</a:t>
            </a:r>
            <a:endParaRPr lang="en-MY" sz="2000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4499992" y="4941168"/>
            <a:ext cx="3096344" cy="535868"/>
          </a:xfrm>
          <a:prstGeom prst="round2DiagRect">
            <a:avLst/>
          </a:prstGeom>
          <a:solidFill>
            <a:srgbClr val="CC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MY" sz="2000" dirty="0" err="1" smtClean="0"/>
              <a:t>Penggunaan</a:t>
            </a:r>
            <a:endParaRPr lang="en-MY" sz="2000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4505641" y="4333292"/>
            <a:ext cx="3096344" cy="535868"/>
          </a:xfrm>
          <a:prstGeom prst="round2DiagRect">
            <a:avLst/>
          </a:prstGeom>
          <a:solidFill>
            <a:srgbClr val="CC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MY" sz="2000" dirty="0" smtClean="0"/>
              <a:t>Pembangunan</a:t>
            </a:r>
            <a:endParaRPr lang="en-MY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763688" y="1628800"/>
            <a:ext cx="0" cy="1600082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770495" y="2276872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763688" y="3229120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91461" y="3708916"/>
            <a:ext cx="0" cy="2704224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91461" y="5209102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78586" y="4601226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891461" y="4056974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 Diagonal Corner Rectangle 15"/>
          <p:cNvSpPr/>
          <p:nvPr/>
        </p:nvSpPr>
        <p:spPr>
          <a:xfrm>
            <a:off x="4488338" y="6145206"/>
            <a:ext cx="3096344" cy="535868"/>
          </a:xfrm>
          <a:prstGeom prst="round2DiagRect">
            <a:avLst/>
          </a:prstGeom>
          <a:solidFill>
            <a:srgbClr val="CC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MY" sz="2000" dirty="0" err="1" smtClean="0"/>
              <a:t>Penilaian</a:t>
            </a:r>
            <a:endParaRPr lang="en-MY" sz="2000" dirty="0"/>
          </a:p>
        </p:txBody>
      </p:sp>
      <p:sp>
        <p:nvSpPr>
          <p:cNvPr id="17" name="Round Diagonal Corner Rectangle 16"/>
          <p:cNvSpPr/>
          <p:nvPr/>
        </p:nvSpPr>
        <p:spPr>
          <a:xfrm>
            <a:off x="4490717" y="5517232"/>
            <a:ext cx="3096344" cy="535868"/>
          </a:xfrm>
          <a:prstGeom prst="round2DiagRect">
            <a:avLst/>
          </a:prstGeom>
          <a:solidFill>
            <a:srgbClr val="CC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MY" sz="2000" dirty="0" err="1" smtClean="0"/>
              <a:t>Pengurusan</a:t>
            </a:r>
            <a:endParaRPr lang="en-MY" sz="20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891461" y="5772562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91461" y="6413140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8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323528" y="459694"/>
            <a:ext cx="3528392" cy="2105209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MY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Domain </a:t>
            </a:r>
            <a:r>
              <a:rPr lang="en-MY" sz="28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Reka</a:t>
            </a:r>
            <a:r>
              <a:rPr lang="en-MY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MY" sz="28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Bentuk</a:t>
            </a:r>
            <a:endParaRPr lang="en-MY" sz="2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Wave 2"/>
          <p:cNvSpPr/>
          <p:nvPr/>
        </p:nvSpPr>
        <p:spPr>
          <a:xfrm>
            <a:off x="5631548" y="584684"/>
            <a:ext cx="2808312" cy="1512168"/>
          </a:xfrm>
          <a:prstGeom prst="wave">
            <a:avLst/>
          </a:prstGeom>
          <a:solidFill>
            <a:srgbClr val="00CC6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400" dirty="0" err="1" smtClean="0">
                <a:solidFill>
                  <a:schemeClr val="tx1"/>
                </a:solidFill>
              </a:rPr>
              <a:t>Reka</a:t>
            </a:r>
            <a:r>
              <a:rPr lang="en-MY" sz="2400" dirty="0" smtClean="0">
                <a:solidFill>
                  <a:schemeClr val="tx1"/>
                </a:solidFill>
              </a:rPr>
              <a:t> </a:t>
            </a:r>
            <a:r>
              <a:rPr lang="en-MY" sz="2400" dirty="0" err="1" smtClean="0">
                <a:solidFill>
                  <a:schemeClr val="tx1"/>
                </a:solidFill>
              </a:rPr>
              <a:t>Bentuk</a:t>
            </a:r>
            <a:r>
              <a:rPr lang="en-MY" sz="2400" dirty="0" smtClean="0">
                <a:solidFill>
                  <a:schemeClr val="tx1"/>
                </a:solidFill>
              </a:rPr>
              <a:t> </a:t>
            </a:r>
            <a:r>
              <a:rPr lang="en-MY" sz="2400" dirty="0" err="1" smtClean="0">
                <a:solidFill>
                  <a:schemeClr val="tx1"/>
                </a:solidFill>
              </a:rPr>
              <a:t>Sistem</a:t>
            </a:r>
            <a:r>
              <a:rPr lang="en-MY" sz="2400" dirty="0" smtClean="0">
                <a:solidFill>
                  <a:schemeClr val="tx1"/>
                </a:solidFill>
              </a:rPr>
              <a:t> </a:t>
            </a:r>
            <a:r>
              <a:rPr lang="en-MY" sz="2400" dirty="0" err="1" smtClean="0">
                <a:solidFill>
                  <a:schemeClr val="tx1"/>
                </a:solidFill>
              </a:rPr>
              <a:t>Pengajaran</a:t>
            </a:r>
            <a:endParaRPr lang="en-MY" sz="2400" dirty="0">
              <a:solidFill>
                <a:schemeClr val="tx1"/>
              </a:solidFill>
            </a:endParaRPr>
          </a:p>
        </p:txBody>
      </p:sp>
      <p:sp>
        <p:nvSpPr>
          <p:cNvPr id="4" name="Wave 3"/>
          <p:cNvSpPr/>
          <p:nvPr/>
        </p:nvSpPr>
        <p:spPr>
          <a:xfrm>
            <a:off x="3023828" y="3671276"/>
            <a:ext cx="2808312" cy="1512168"/>
          </a:xfrm>
          <a:prstGeom prst="wave">
            <a:avLst/>
          </a:prstGeom>
          <a:solidFill>
            <a:srgbClr val="00CC6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400" dirty="0" err="1" smtClean="0">
                <a:solidFill>
                  <a:schemeClr val="tx1"/>
                </a:solidFill>
              </a:rPr>
              <a:t>Strategi</a:t>
            </a:r>
            <a:r>
              <a:rPr lang="en-MY" sz="2400" dirty="0" smtClean="0">
                <a:solidFill>
                  <a:schemeClr val="tx1"/>
                </a:solidFill>
              </a:rPr>
              <a:t> </a:t>
            </a:r>
            <a:r>
              <a:rPr lang="en-MY" sz="2400" dirty="0" err="1" smtClean="0">
                <a:solidFill>
                  <a:schemeClr val="tx1"/>
                </a:solidFill>
              </a:rPr>
              <a:t>Pengajaran</a:t>
            </a:r>
            <a:endParaRPr lang="en-MY" sz="2400" dirty="0">
              <a:solidFill>
                <a:schemeClr val="tx1"/>
              </a:solidFill>
            </a:endParaRPr>
          </a:p>
        </p:txBody>
      </p:sp>
      <p:sp>
        <p:nvSpPr>
          <p:cNvPr id="5" name="Wave 4"/>
          <p:cNvSpPr/>
          <p:nvPr/>
        </p:nvSpPr>
        <p:spPr>
          <a:xfrm>
            <a:off x="4463186" y="2159108"/>
            <a:ext cx="2808312" cy="1512168"/>
          </a:xfrm>
          <a:prstGeom prst="wave">
            <a:avLst/>
          </a:prstGeom>
          <a:solidFill>
            <a:srgbClr val="00CC6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400" dirty="0" err="1" smtClean="0">
                <a:solidFill>
                  <a:schemeClr val="tx1"/>
                </a:solidFill>
              </a:rPr>
              <a:t>Reka</a:t>
            </a:r>
            <a:r>
              <a:rPr lang="en-MY" sz="2400" dirty="0" smtClean="0">
                <a:solidFill>
                  <a:schemeClr val="tx1"/>
                </a:solidFill>
              </a:rPr>
              <a:t> </a:t>
            </a:r>
            <a:r>
              <a:rPr lang="en-MY" sz="2400" dirty="0" err="1" smtClean="0">
                <a:solidFill>
                  <a:schemeClr val="tx1"/>
                </a:solidFill>
              </a:rPr>
              <a:t>Bentuk</a:t>
            </a:r>
            <a:r>
              <a:rPr lang="en-MY" sz="2400" dirty="0" smtClean="0">
                <a:solidFill>
                  <a:schemeClr val="tx1"/>
                </a:solidFill>
              </a:rPr>
              <a:t> </a:t>
            </a:r>
            <a:r>
              <a:rPr lang="en-MY" sz="2400" dirty="0" err="1" smtClean="0">
                <a:solidFill>
                  <a:schemeClr val="tx1"/>
                </a:solidFill>
              </a:rPr>
              <a:t>Mesej</a:t>
            </a:r>
            <a:endParaRPr lang="en-MY" sz="2400" dirty="0">
              <a:solidFill>
                <a:schemeClr val="tx1"/>
              </a:solidFill>
            </a:endParaRPr>
          </a:p>
        </p:txBody>
      </p:sp>
      <p:sp>
        <p:nvSpPr>
          <p:cNvPr id="6" name="Wave 5"/>
          <p:cNvSpPr/>
          <p:nvPr/>
        </p:nvSpPr>
        <p:spPr>
          <a:xfrm>
            <a:off x="1187624" y="5085184"/>
            <a:ext cx="2808312" cy="1512168"/>
          </a:xfrm>
          <a:prstGeom prst="wave">
            <a:avLst/>
          </a:prstGeom>
          <a:solidFill>
            <a:srgbClr val="00CC6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400" dirty="0" err="1" smtClean="0">
                <a:solidFill>
                  <a:schemeClr val="tx1"/>
                </a:solidFill>
              </a:rPr>
              <a:t>Ciri-ciri</a:t>
            </a:r>
            <a:r>
              <a:rPr lang="en-MY" sz="2400" dirty="0" smtClean="0">
                <a:solidFill>
                  <a:schemeClr val="tx1"/>
                </a:solidFill>
              </a:rPr>
              <a:t> </a:t>
            </a:r>
            <a:r>
              <a:rPr lang="en-MY" sz="2400" dirty="0" err="1" smtClean="0">
                <a:solidFill>
                  <a:schemeClr val="tx1"/>
                </a:solidFill>
              </a:rPr>
              <a:t>Pelajar</a:t>
            </a:r>
            <a:endParaRPr lang="en-MY" sz="2400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139150" y="1129908"/>
            <a:ext cx="648072" cy="459562"/>
          </a:xfrm>
          <a:prstGeom prst="rightArrow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Right Arrow 7"/>
          <p:cNvSpPr/>
          <p:nvPr/>
        </p:nvSpPr>
        <p:spPr>
          <a:xfrm rot="5400000">
            <a:off x="1439652" y="3441495"/>
            <a:ext cx="648072" cy="459562"/>
          </a:xfrm>
          <a:prstGeom prst="rightArrow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Right Arrow 8"/>
          <p:cNvSpPr/>
          <p:nvPr/>
        </p:nvSpPr>
        <p:spPr>
          <a:xfrm rot="3111468">
            <a:off x="2601019" y="3082177"/>
            <a:ext cx="648072" cy="459562"/>
          </a:xfrm>
          <a:prstGeom prst="rightArrow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Right Arrow 9"/>
          <p:cNvSpPr/>
          <p:nvPr/>
        </p:nvSpPr>
        <p:spPr>
          <a:xfrm rot="1557334">
            <a:off x="3563888" y="2335122"/>
            <a:ext cx="648072" cy="459562"/>
          </a:xfrm>
          <a:prstGeom prst="rightArrow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4511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7681560"/>
              </p:ext>
            </p:extLst>
          </p:nvPr>
        </p:nvGraphicFramePr>
        <p:xfrm>
          <a:off x="1115616" y="188640"/>
          <a:ext cx="7848872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060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20731846"/>
              </p:ext>
            </p:extLst>
          </p:nvPr>
        </p:nvGraphicFramePr>
        <p:xfrm>
          <a:off x="323528" y="476672"/>
          <a:ext cx="8496944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558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Soalan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 algn="just">
              <a:buFont typeface="+mj-lt"/>
              <a:buAutoNum type="arabicParenR"/>
            </a:pP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yang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“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”. </a:t>
            </a:r>
            <a:endParaRPr lang="en-US" dirty="0"/>
          </a:p>
          <a:p>
            <a:pPr marL="596646" indent="-514350" algn="just">
              <a:buFont typeface="+mj-lt"/>
              <a:buAutoNum type="arabicParenR"/>
            </a:pP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/>
              <a:t>unsur-unsur</a:t>
            </a:r>
            <a:r>
              <a:rPr lang="en-US" dirty="0"/>
              <a:t> / </a:t>
            </a:r>
            <a:r>
              <a:rPr lang="en-US" dirty="0" err="1"/>
              <a:t>elemen</a:t>
            </a:r>
            <a:r>
              <a:rPr lang="en-US" dirty="0"/>
              <a:t>-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. </a:t>
            </a:r>
            <a:endParaRPr lang="en-US" dirty="0" smtClean="0"/>
          </a:p>
          <a:p>
            <a:pPr marL="596646" indent="-514350" algn="just">
              <a:buFont typeface="+mj-lt"/>
              <a:buAutoNum type="arabicParenR"/>
            </a:pPr>
            <a:r>
              <a:rPr lang="en-US" dirty="0" err="1" smtClean="0"/>
              <a:t>Huraikan</a:t>
            </a:r>
            <a:r>
              <a:rPr lang="en-US" dirty="0" smtClean="0"/>
              <a:t> </a:t>
            </a:r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setiapa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guru.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32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29922236"/>
              </p:ext>
            </p:extLst>
          </p:nvPr>
        </p:nvGraphicFramePr>
        <p:xfrm>
          <a:off x="1115616" y="260648"/>
          <a:ext cx="770485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28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15616" y="202641"/>
            <a:ext cx="5328592" cy="1152128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800" b="1" dirty="0" err="1" smtClean="0"/>
              <a:t>Prinsip-prinsip</a:t>
            </a:r>
            <a:r>
              <a:rPr lang="en-MY" sz="2800" b="1" dirty="0" smtClean="0"/>
              <a:t> </a:t>
            </a:r>
            <a:r>
              <a:rPr lang="en-MY" sz="2800" b="1" dirty="0" err="1" smtClean="0"/>
              <a:t>Teknologi</a:t>
            </a:r>
            <a:r>
              <a:rPr lang="en-MY" sz="2800" b="1" dirty="0" smtClean="0"/>
              <a:t> </a:t>
            </a:r>
            <a:r>
              <a:rPr lang="en-MY" sz="2800" b="1" dirty="0" err="1"/>
              <a:t>P</a:t>
            </a:r>
            <a:r>
              <a:rPr lang="en-MY" sz="2800" b="1" dirty="0" err="1" smtClean="0"/>
              <a:t>endidikan</a:t>
            </a:r>
            <a:endParaRPr lang="en-MY" sz="2800" b="1" dirty="0"/>
          </a:p>
        </p:txBody>
      </p:sp>
      <p:sp>
        <p:nvSpPr>
          <p:cNvPr id="3" name="Round Diagonal Corner Rectangle 2"/>
          <p:cNvSpPr/>
          <p:nvPr/>
        </p:nvSpPr>
        <p:spPr>
          <a:xfrm>
            <a:off x="2432573" y="1628800"/>
            <a:ext cx="6192688" cy="1080120"/>
          </a:xfrm>
          <a:prstGeom prst="round2DiagRect">
            <a:avLst/>
          </a:prstGeom>
          <a:solidFill>
            <a:srgbClr val="FF99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MY" sz="2000" dirty="0" err="1" smtClean="0"/>
              <a:t>Sumber</a:t>
            </a:r>
            <a:r>
              <a:rPr lang="en-MY" sz="2000" dirty="0" smtClean="0"/>
              <a:t> </a:t>
            </a:r>
            <a:r>
              <a:rPr lang="en-MY" sz="2000" dirty="0" err="1" smtClean="0"/>
              <a:t>pendidikan</a:t>
            </a:r>
            <a:r>
              <a:rPr lang="en-MY" sz="2000" dirty="0" smtClean="0"/>
              <a:t> </a:t>
            </a:r>
            <a:r>
              <a:rPr lang="en-MY" sz="2000" dirty="0" err="1" smtClean="0"/>
              <a:t>digunakan</a:t>
            </a:r>
            <a:r>
              <a:rPr lang="en-MY" sz="2000" dirty="0" smtClean="0"/>
              <a:t> </a:t>
            </a:r>
            <a:r>
              <a:rPr lang="en-MY" sz="2000" dirty="0" err="1" smtClean="0"/>
              <a:t>untuk</a:t>
            </a:r>
            <a:r>
              <a:rPr lang="en-MY" sz="2000" dirty="0" smtClean="0"/>
              <a:t> </a:t>
            </a:r>
            <a:r>
              <a:rPr lang="en-MY" sz="2000" dirty="0" err="1" smtClean="0"/>
              <a:t>membantu</a:t>
            </a:r>
            <a:r>
              <a:rPr lang="en-MY" sz="2000" dirty="0" smtClean="0"/>
              <a:t> guru </a:t>
            </a:r>
            <a:r>
              <a:rPr lang="en-MY" sz="2000" dirty="0" err="1" smtClean="0"/>
              <a:t>dan</a:t>
            </a:r>
            <a:r>
              <a:rPr lang="en-MY" sz="2000" dirty="0" smtClean="0"/>
              <a:t> </a:t>
            </a:r>
            <a:r>
              <a:rPr lang="en-MY" sz="2000" dirty="0" err="1" smtClean="0"/>
              <a:t>murid</a:t>
            </a:r>
            <a:r>
              <a:rPr lang="en-MY" sz="2000" dirty="0" smtClean="0"/>
              <a:t> </a:t>
            </a:r>
            <a:r>
              <a:rPr lang="en-MY" sz="2000" dirty="0" err="1" smtClean="0"/>
              <a:t>melalui</a:t>
            </a:r>
            <a:r>
              <a:rPr lang="en-MY" sz="2000" dirty="0" smtClean="0"/>
              <a:t> proses P&amp;P </a:t>
            </a:r>
            <a:r>
              <a:rPr lang="en-MY" sz="2000" dirty="0" err="1" smtClean="0"/>
              <a:t>dengan</a:t>
            </a:r>
            <a:r>
              <a:rPr lang="en-MY" sz="2000" dirty="0" smtClean="0"/>
              <a:t> </a:t>
            </a:r>
            <a:r>
              <a:rPr lang="en-MY" sz="2000" dirty="0" err="1" smtClean="0"/>
              <a:t>berkesan</a:t>
            </a:r>
            <a:endParaRPr lang="en-MY" sz="2000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449876" y="2852936"/>
            <a:ext cx="6192688" cy="751892"/>
          </a:xfrm>
          <a:prstGeom prst="round2DiagRect">
            <a:avLst/>
          </a:prstGeom>
          <a:solidFill>
            <a:srgbClr val="FF99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MY" sz="2000" dirty="0" err="1" smtClean="0"/>
              <a:t>Penggunaan</a:t>
            </a:r>
            <a:r>
              <a:rPr lang="en-MY" sz="2000" dirty="0" smtClean="0"/>
              <a:t> </a:t>
            </a:r>
            <a:r>
              <a:rPr lang="en-MY" sz="2000" dirty="0" err="1" smtClean="0"/>
              <a:t>sumber</a:t>
            </a:r>
            <a:r>
              <a:rPr lang="en-MY" sz="2000" dirty="0" smtClean="0"/>
              <a:t> </a:t>
            </a:r>
            <a:r>
              <a:rPr lang="en-MY" sz="2000" dirty="0" err="1" smtClean="0"/>
              <a:t>pendidikan</a:t>
            </a:r>
            <a:r>
              <a:rPr lang="en-MY" sz="2000" dirty="0" smtClean="0"/>
              <a:t> </a:t>
            </a:r>
            <a:r>
              <a:rPr lang="en-MY" sz="2000" dirty="0" err="1" smtClean="0"/>
              <a:t>perlu</a:t>
            </a:r>
            <a:r>
              <a:rPr lang="en-MY" sz="2000" dirty="0" smtClean="0"/>
              <a:t> </a:t>
            </a:r>
            <a:r>
              <a:rPr lang="en-MY" sz="2000" dirty="0" err="1" smtClean="0"/>
              <a:t>dirancang</a:t>
            </a:r>
            <a:r>
              <a:rPr lang="en-MY" sz="2000" dirty="0" smtClean="0"/>
              <a:t> </a:t>
            </a:r>
            <a:r>
              <a:rPr lang="en-MY" sz="2000" dirty="0" err="1" smtClean="0"/>
              <a:t>dalam</a:t>
            </a:r>
            <a:r>
              <a:rPr lang="en-MY" sz="2000" dirty="0" smtClean="0"/>
              <a:t> </a:t>
            </a:r>
            <a:r>
              <a:rPr lang="en-MY" sz="2000" dirty="0" err="1" smtClean="0"/>
              <a:t>tiga</a:t>
            </a:r>
            <a:r>
              <a:rPr lang="en-MY" sz="2000" dirty="0" smtClean="0"/>
              <a:t> </a:t>
            </a:r>
            <a:r>
              <a:rPr lang="en-MY" sz="2000" dirty="0" err="1" smtClean="0"/>
              <a:t>peringkat</a:t>
            </a:r>
            <a:r>
              <a:rPr lang="en-MY" sz="2000" dirty="0" smtClean="0"/>
              <a:t> </a:t>
            </a:r>
            <a:r>
              <a:rPr lang="en-MY" sz="2000" dirty="0" err="1" smtClean="0"/>
              <a:t>iaitu</a:t>
            </a:r>
            <a:r>
              <a:rPr lang="en-MY" sz="2000" dirty="0" smtClean="0"/>
              <a:t> </a:t>
            </a:r>
            <a:endParaRPr lang="en-MY" sz="2000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3220259" y="3717032"/>
            <a:ext cx="1563363" cy="535868"/>
          </a:xfrm>
          <a:prstGeom prst="round2DiagRect">
            <a:avLst/>
          </a:prstGeom>
          <a:solidFill>
            <a:srgbClr val="CC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MY" sz="2000" dirty="0" err="1" smtClean="0"/>
              <a:t>Sebelum</a:t>
            </a:r>
            <a:endParaRPr lang="en-MY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763688" y="1628800"/>
            <a:ext cx="6807" cy="447288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770495" y="2276872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763688" y="3229120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 Diagonal Corner Rectangle 18"/>
          <p:cNvSpPr/>
          <p:nvPr/>
        </p:nvSpPr>
        <p:spPr>
          <a:xfrm>
            <a:off x="5148064" y="3717032"/>
            <a:ext cx="1542345" cy="535868"/>
          </a:xfrm>
          <a:prstGeom prst="round2DiagRect">
            <a:avLst/>
          </a:prstGeom>
          <a:solidFill>
            <a:srgbClr val="CC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MY" sz="2000" dirty="0" err="1" smtClean="0"/>
              <a:t>Semasa</a:t>
            </a:r>
            <a:endParaRPr lang="en-MY" sz="2000" dirty="0"/>
          </a:p>
        </p:txBody>
      </p:sp>
      <p:sp>
        <p:nvSpPr>
          <p:cNvPr id="20" name="Round Diagonal Corner Rectangle 19"/>
          <p:cNvSpPr/>
          <p:nvPr/>
        </p:nvSpPr>
        <p:spPr>
          <a:xfrm>
            <a:off x="7092280" y="3717032"/>
            <a:ext cx="1390390" cy="535868"/>
          </a:xfrm>
          <a:prstGeom prst="round2DiagRect">
            <a:avLst/>
          </a:prstGeom>
          <a:solidFill>
            <a:srgbClr val="CC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MY" sz="2000" dirty="0" err="1" smtClean="0"/>
              <a:t>Selepas</a:t>
            </a:r>
            <a:endParaRPr lang="en-MY" sz="2000" dirty="0"/>
          </a:p>
        </p:txBody>
      </p:sp>
      <p:sp>
        <p:nvSpPr>
          <p:cNvPr id="21" name="Round Diagonal Corner Rectangle 20"/>
          <p:cNvSpPr/>
          <p:nvPr/>
        </p:nvSpPr>
        <p:spPr>
          <a:xfrm>
            <a:off x="2493996" y="4437112"/>
            <a:ext cx="6192688" cy="1008112"/>
          </a:xfrm>
          <a:prstGeom prst="round2DiagRect">
            <a:avLst/>
          </a:prstGeom>
          <a:solidFill>
            <a:srgbClr val="FF99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MY" sz="2000" dirty="0" err="1" smtClean="0"/>
              <a:t>Sumber</a:t>
            </a:r>
            <a:r>
              <a:rPr lang="en-MY" sz="2000" dirty="0" smtClean="0"/>
              <a:t> </a:t>
            </a:r>
            <a:r>
              <a:rPr lang="en-MY" sz="2000" dirty="0" err="1" smtClean="0"/>
              <a:t>pendidikan</a:t>
            </a:r>
            <a:r>
              <a:rPr lang="en-MY" sz="2000" dirty="0" smtClean="0"/>
              <a:t> </a:t>
            </a:r>
            <a:r>
              <a:rPr lang="en-MY" sz="2000" dirty="0" err="1" smtClean="0"/>
              <a:t>dipilih</a:t>
            </a:r>
            <a:r>
              <a:rPr lang="en-MY" sz="2000" dirty="0" smtClean="0"/>
              <a:t> </a:t>
            </a:r>
            <a:r>
              <a:rPr lang="en-MY" sz="2000" dirty="0" err="1" smtClean="0"/>
              <a:t>berdasarkan</a:t>
            </a:r>
            <a:r>
              <a:rPr lang="en-MY" sz="2000" dirty="0" smtClean="0"/>
              <a:t> </a:t>
            </a:r>
            <a:r>
              <a:rPr lang="en-MY" sz="2000" dirty="0" err="1" smtClean="0"/>
              <a:t>kesesuaian</a:t>
            </a:r>
            <a:r>
              <a:rPr lang="en-MY" sz="2000" dirty="0" smtClean="0"/>
              <a:t> </a:t>
            </a:r>
            <a:r>
              <a:rPr lang="en-MY" sz="2000" dirty="0" err="1" smtClean="0"/>
              <a:t>dari</a:t>
            </a:r>
            <a:r>
              <a:rPr lang="en-MY" sz="2000" dirty="0" smtClean="0"/>
              <a:t> </a:t>
            </a:r>
            <a:r>
              <a:rPr lang="en-MY" sz="2000" dirty="0" err="1" smtClean="0"/>
              <a:t>segi</a:t>
            </a:r>
            <a:r>
              <a:rPr lang="en-MY" sz="2000" dirty="0" smtClean="0"/>
              <a:t> </a:t>
            </a:r>
            <a:r>
              <a:rPr lang="en-MY" sz="2000" dirty="0" err="1" smtClean="0"/>
              <a:t>topik</a:t>
            </a:r>
            <a:r>
              <a:rPr lang="en-MY" sz="2000" dirty="0" smtClean="0"/>
              <a:t> </a:t>
            </a:r>
            <a:r>
              <a:rPr lang="en-MY" sz="2000" dirty="0" err="1" smtClean="0"/>
              <a:t>dan</a:t>
            </a:r>
            <a:r>
              <a:rPr lang="en-MY" sz="2000" dirty="0" smtClean="0"/>
              <a:t> </a:t>
            </a:r>
            <a:r>
              <a:rPr lang="en-MY" sz="2000" dirty="0" err="1" smtClean="0"/>
              <a:t>objektif</a:t>
            </a:r>
            <a:r>
              <a:rPr lang="en-MY" sz="2000" dirty="0" smtClean="0"/>
              <a:t> p&amp;p, </a:t>
            </a:r>
            <a:r>
              <a:rPr lang="en-MY" sz="2000" dirty="0" err="1" smtClean="0"/>
              <a:t>latar</a:t>
            </a:r>
            <a:r>
              <a:rPr lang="en-MY" sz="2000" dirty="0" smtClean="0"/>
              <a:t> </a:t>
            </a:r>
            <a:r>
              <a:rPr lang="en-MY" sz="2000" dirty="0" err="1" smtClean="0"/>
              <a:t>belakang</a:t>
            </a:r>
            <a:r>
              <a:rPr lang="en-MY" sz="2000" dirty="0" smtClean="0"/>
              <a:t> </a:t>
            </a:r>
            <a:r>
              <a:rPr lang="en-MY" sz="2000" dirty="0" err="1" smtClean="0"/>
              <a:t>murid</a:t>
            </a:r>
            <a:r>
              <a:rPr lang="en-MY" sz="2000" dirty="0" smtClean="0"/>
              <a:t> </a:t>
            </a:r>
            <a:r>
              <a:rPr lang="en-MY" sz="2000" dirty="0" err="1" smtClean="0"/>
              <a:t>dan</a:t>
            </a:r>
            <a:r>
              <a:rPr lang="en-MY" sz="2000" dirty="0" smtClean="0"/>
              <a:t> </a:t>
            </a:r>
            <a:r>
              <a:rPr lang="en-MY" sz="2000" dirty="0" err="1" smtClean="0"/>
              <a:t>keadaan</a:t>
            </a:r>
            <a:r>
              <a:rPr lang="en-MY" sz="2000" dirty="0" smtClean="0"/>
              <a:t> </a:t>
            </a:r>
            <a:r>
              <a:rPr lang="en-MY" sz="2000" dirty="0" err="1" smtClean="0"/>
              <a:t>fizikal</a:t>
            </a:r>
            <a:r>
              <a:rPr lang="en-MY" sz="2000" dirty="0" smtClean="0"/>
              <a:t> </a:t>
            </a:r>
            <a:r>
              <a:rPr lang="en-MY" sz="2000" dirty="0" err="1" smtClean="0"/>
              <a:t>bilik</a:t>
            </a:r>
            <a:r>
              <a:rPr lang="en-MY" sz="2000" dirty="0" smtClean="0"/>
              <a:t> </a:t>
            </a:r>
            <a:r>
              <a:rPr lang="en-MY" sz="2000" dirty="0" err="1" smtClean="0"/>
              <a:t>darjah</a:t>
            </a:r>
            <a:r>
              <a:rPr lang="en-MY" sz="2000" dirty="0" smtClean="0"/>
              <a:t>.</a:t>
            </a:r>
            <a:endParaRPr lang="en-MY" sz="2000" dirty="0"/>
          </a:p>
        </p:txBody>
      </p:sp>
      <p:sp>
        <p:nvSpPr>
          <p:cNvPr id="22" name="Round Diagonal Corner Rectangle 21"/>
          <p:cNvSpPr/>
          <p:nvPr/>
        </p:nvSpPr>
        <p:spPr>
          <a:xfrm>
            <a:off x="2478120" y="5597624"/>
            <a:ext cx="6192688" cy="1008112"/>
          </a:xfrm>
          <a:prstGeom prst="round2DiagRect">
            <a:avLst/>
          </a:prstGeom>
          <a:solidFill>
            <a:srgbClr val="FF99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MY" sz="2000" dirty="0" err="1" smtClean="0"/>
              <a:t>Sumber</a:t>
            </a:r>
            <a:r>
              <a:rPr lang="en-MY" sz="2000" dirty="0" smtClean="0"/>
              <a:t> p&amp;p </a:t>
            </a:r>
            <a:r>
              <a:rPr lang="en-MY" sz="2000" dirty="0" err="1" smtClean="0"/>
              <a:t>digunakan</a:t>
            </a:r>
            <a:r>
              <a:rPr lang="en-MY" sz="2000" dirty="0" smtClean="0"/>
              <a:t> </a:t>
            </a:r>
            <a:r>
              <a:rPr lang="en-MY" sz="2000" dirty="0" err="1" smtClean="0"/>
              <a:t>mengikut</a:t>
            </a:r>
            <a:r>
              <a:rPr lang="en-MY" sz="2000" dirty="0" smtClean="0"/>
              <a:t> </a:t>
            </a:r>
            <a:r>
              <a:rPr lang="en-MY" sz="2000" dirty="0" err="1" smtClean="0"/>
              <a:t>masa</a:t>
            </a:r>
            <a:r>
              <a:rPr lang="en-MY" sz="2000" dirty="0" smtClean="0"/>
              <a:t> yang </a:t>
            </a:r>
            <a:r>
              <a:rPr lang="en-MY" sz="2000" dirty="0" err="1" smtClean="0"/>
              <a:t>sesuai</a:t>
            </a:r>
            <a:r>
              <a:rPr lang="en-MY" sz="2000" dirty="0" smtClean="0"/>
              <a:t> </a:t>
            </a:r>
            <a:r>
              <a:rPr lang="en-MY" sz="2000" dirty="0" err="1" smtClean="0"/>
              <a:t>untuk</a:t>
            </a:r>
            <a:r>
              <a:rPr lang="en-MY" sz="2000" dirty="0" smtClean="0"/>
              <a:t> </a:t>
            </a:r>
            <a:r>
              <a:rPr lang="en-MY" sz="2000" dirty="0" err="1" smtClean="0"/>
              <a:t>mengoptimunkan</a:t>
            </a:r>
            <a:r>
              <a:rPr lang="en-MY" sz="2000" dirty="0" smtClean="0"/>
              <a:t> p&amp;p</a:t>
            </a:r>
            <a:endParaRPr lang="en-MY" sz="20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825913" y="5085184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763688" y="6116545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81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23728" y="188640"/>
            <a:ext cx="5904656" cy="144016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Peranan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Kepentingan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Teknologi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Pendidikan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dalam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Pengajaran-Pembelajaran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Murid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Aliran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Perdana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Berkeperluan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Khas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MY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Wave 2"/>
          <p:cNvSpPr/>
          <p:nvPr/>
        </p:nvSpPr>
        <p:spPr>
          <a:xfrm>
            <a:off x="1475656" y="1772816"/>
            <a:ext cx="7272808" cy="1152128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400" dirty="0" err="1" smtClean="0"/>
              <a:t>Membina</a:t>
            </a:r>
            <a:r>
              <a:rPr lang="en-MY" sz="2400" dirty="0" smtClean="0"/>
              <a:t> </a:t>
            </a:r>
            <a:r>
              <a:rPr lang="en-MY" sz="2400" dirty="0" err="1" smtClean="0"/>
              <a:t>Kemahiran</a:t>
            </a:r>
            <a:r>
              <a:rPr lang="en-MY" sz="2400" dirty="0" smtClean="0"/>
              <a:t> </a:t>
            </a:r>
            <a:r>
              <a:rPr lang="en-MY" sz="2400" dirty="0" err="1" smtClean="0"/>
              <a:t>Kognitif</a:t>
            </a:r>
            <a:endParaRPr lang="en-MY" sz="2400" dirty="0"/>
          </a:p>
        </p:txBody>
      </p:sp>
      <p:sp>
        <p:nvSpPr>
          <p:cNvPr id="4" name="Wave 3"/>
          <p:cNvSpPr/>
          <p:nvPr/>
        </p:nvSpPr>
        <p:spPr>
          <a:xfrm>
            <a:off x="1439652" y="2705263"/>
            <a:ext cx="7272808" cy="1152128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400" dirty="0" err="1" smtClean="0"/>
              <a:t>Menggalakkan</a:t>
            </a:r>
            <a:r>
              <a:rPr lang="en-MY" sz="2400" dirty="0" smtClean="0"/>
              <a:t> </a:t>
            </a:r>
            <a:r>
              <a:rPr lang="en-MY" sz="2400" dirty="0" err="1" smtClean="0"/>
              <a:t>Pembelajaran</a:t>
            </a:r>
            <a:r>
              <a:rPr lang="en-MY" sz="2400" dirty="0" smtClean="0"/>
              <a:t> </a:t>
            </a:r>
            <a:r>
              <a:rPr lang="en-MY" sz="2400" dirty="0" err="1" smtClean="0"/>
              <a:t>Kendiri</a:t>
            </a:r>
            <a:endParaRPr lang="en-MY" sz="2400" dirty="0"/>
          </a:p>
        </p:txBody>
      </p:sp>
      <p:sp>
        <p:nvSpPr>
          <p:cNvPr id="5" name="Wave 4"/>
          <p:cNvSpPr/>
          <p:nvPr/>
        </p:nvSpPr>
        <p:spPr>
          <a:xfrm>
            <a:off x="1439652" y="3645024"/>
            <a:ext cx="7272808" cy="1152128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400" dirty="0" err="1" smtClean="0"/>
              <a:t>Menjadikan</a:t>
            </a:r>
            <a:r>
              <a:rPr lang="en-MY" sz="2400" dirty="0" smtClean="0"/>
              <a:t> </a:t>
            </a:r>
            <a:r>
              <a:rPr lang="en-MY" sz="2400" dirty="0" err="1" smtClean="0"/>
              <a:t>Pembelajaran</a:t>
            </a:r>
            <a:r>
              <a:rPr lang="en-MY" sz="2400" dirty="0" smtClean="0"/>
              <a:t> </a:t>
            </a:r>
            <a:r>
              <a:rPr lang="en-MY" sz="2400" dirty="0" err="1" smtClean="0"/>
              <a:t>Aktif</a:t>
            </a:r>
            <a:endParaRPr lang="en-MY" sz="2400" dirty="0"/>
          </a:p>
        </p:txBody>
      </p:sp>
      <p:sp>
        <p:nvSpPr>
          <p:cNvPr id="6" name="Wave 5"/>
          <p:cNvSpPr/>
          <p:nvPr/>
        </p:nvSpPr>
        <p:spPr>
          <a:xfrm>
            <a:off x="1439652" y="4581128"/>
            <a:ext cx="7272808" cy="1152128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400" dirty="0" err="1" smtClean="0"/>
              <a:t>Menggalakkan</a:t>
            </a:r>
            <a:r>
              <a:rPr lang="en-MY" sz="2400" dirty="0" smtClean="0"/>
              <a:t> </a:t>
            </a:r>
            <a:r>
              <a:rPr lang="en-MY" sz="2400" dirty="0" err="1" smtClean="0"/>
              <a:t>Pembelajaran</a:t>
            </a:r>
            <a:r>
              <a:rPr lang="en-MY" sz="2400" dirty="0" smtClean="0"/>
              <a:t> Yang </a:t>
            </a:r>
            <a:r>
              <a:rPr lang="en-MY" sz="2400" dirty="0" err="1" smtClean="0"/>
              <a:t>Menghiburkan</a:t>
            </a:r>
            <a:endParaRPr lang="en-MY" sz="2400" dirty="0"/>
          </a:p>
        </p:txBody>
      </p:sp>
      <p:sp>
        <p:nvSpPr>
          <p:cNvPr id="7" name="Wave 6"/>
          <p:cNvSpPr/>
          <p:nvPr/>
        </p:nvSpPr>
        <p:spPr>
          <a:xfrm>
            <a:off x="1439652" y="5517232"/>
            <a:ext cx="7272808" cy="1152128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400" dirty="0" err="1" smtClean="0"/>
              <a:t>Mempelbagaikan</a:t>
            </a:r>
            <a:r>
              <a:rPr lang="en-MY" sz="2400" dirty="0" smtClean="0"/>
              <a:t> </a:t>
            </a:r>
            <a:r>
              <a:rPr lang="en-MY" sz="2400" dirty="0" err="1" smtClean="0"/>
              <a:t>Latar</a:t>
            </a:r>
            <a:r>
              <a:rPr lang="en-MY" sz="2400" dirty="0" smtClean="0"/>
              <a:t> </a:t>
            </a:r>
            <a:r>
              <a:rPr lang="en-MY" sz="2400" dirty="0" err="1" smtClean="0"/>
              <a:t>Belakang</a:t>
            </a:r>
            <a:r>
              <a:rPr lang="en-MY" sz="2400" dirty="0" smtClean="0"/>
              <a:t> Dan </a:t>
            </a:r>
            <a:r>
              <a:rPr lang="en-MY" sz="2400" dirty="0" err="1" smtClean="0"/>
              <a:t>Kaedah</a:t>
            </a:r>
            <a:r>
              <a:rPr lang="en-MY" sz="2400" dirty="0" smtClean="0"/>
              <a:t> </a:t>
            </a:r>
            <a:r>
              <a:rPr lang="en-MY" sz="2400" dirty="0" err="1" smtClean="0"/>
              <a:t>Belajar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282751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23728" y="188640"/>
            <a:ext cx="5904656" cy="144016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Peranan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Kepentingan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Teknologi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Pendidikan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dalam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Pengajaran-Pembelajaran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Murid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Aliran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Perdana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Berkeperluan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Khas</a:t>
            </a:r>
            <a:r>
              <a:rPr lang="en-MY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MY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Wave 2"/>
          <p:cNvSpPr/>
          <p:nvPr/>
        </p:nvSpPr>
        <p:spPr>
          <a:xfrm>
            <a:off x="1443813" y="1772816"/>
            <a:ext cx="7272808" cy="1152128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400" dirty="0" err="1" smtClean="0"/>
              <a:t>Mengatasi</a:t>
            </a:r>
            <a:r>
              <a:rPr lang="en-MY" sz="2400" dirty="0" smtClean="0"/>
              <a:t> </a:t>
            </a:r>
            <a:r>
              <a:rPr lang="en-MY" sz="2400" dirty="0" err="1" smtClean="0"/>
              <a:t>Masalah</a:t>
            </a:r>
            <a:r>
              <a:rPr lang="en-MY" sz="2400" dirty="0" smtClean="0"/>
              <a:t> </a:t>
            </a:r>
            <a:r>
              <a:rPr lang="en-MY" sz="2400" dirty="0" err="1" smtClean="0"/>
              <a:t>Bilangan</a:t>
            </a:r>
            <a:r>
              <a:rPr lang="en-MY" sz="2400" dirty="0" smtClean="0"/>
              <a:t> </a:t>
            </a:r>
            <a:r>
              <a:rPr lang="en-MY" sz="2400" dirty="0" err="1" smtClean="0"/>
              <a:t>Murid</a:t>
            </a:r>
            <a:r>
              <a:rPr lang="en-MY" sz="2400" dirty="0" smtClean="0"/>
              <a:t> Yang </a:t>
            </a:r>
            <a:r>
              <a:rPr lang="en-MY" sz="2400" dirty="0" err="1" smtClean="0"/>
              <a:t>Ramai</a:t>
            </a:r>
            <a:endParaRPr lang="en-MY" sz="2400" dirty="0"/>
          </a:p>
        </p:txBody>
      </p:sp>
      <p:sp>
        <p:nvSpPr>
          <p:cNvPr id="4" name="Wave 3"/>
          <p:cNvSpPr/>
          <p:nvPr/>
        </p:nvSpPr>
        <p:spPr>
          <a:xfrm>
            <a:off x="1439652" y="2705263"/>
            <a:ext cx="7272808" cy="1152128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400" dirty="0" err="1" smtClean="0"/>
              <a:t>Melibatkan</a:t>
            </a:r>
            <a:r>
              <a:rPr lang="en-MY" sz="2400" dirty="0" smtClean="0"/>
              <a:t> </a:t>
            </a:r>
            <a:r>
              <a:rPr lang="en-MY" sz="2400" dirty="0" err="1" smtClean="0"/>
              <a:t>Lebih</a:t>
            </a:r>
            <a:r>
              <a:rPr lang="en-MY" sz="2400" dirty="0" smtClean="0"/>
              <a:t> Dari </a:t>
            </a:r>
            <a:r>
              <a:rPr lang="en-MY" sz="2400" dirty="0" err="1" smtClean="0"/>
              <a:t>Satu</a:t>
            </a:r>
            <a:r>
              <a:rPr lang="en-MY" sz="2400" dirty="0" smtClean="0"/>
              <a:t> </a:t>
            </a:r>
            <a:r>
              <a:rPr lang="en-MY" sz="2400" dirty="0" err="1" smtClean="0"/>
              <a:t>Deria</a:t>
            </a:r>
            <a:endParaRPr lang="en-MY" sz="2400" dirty="0"/>
          </a:p>
        </p:txBody>
      </p:sp>
      <p:sp>
        <p:nvSpPr>
          <p:cNvPr id="5" name="Wave 4"/>
          <p:cNvSpPr/>
          <p:nvPr/>
        </p:nvSpPr>
        <p:spPr>
          <a:xfrm>
            <a:off x="1439652" y="3645024"/>
            <a:ext cx="7272808" cy="1152128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400" dirty="0" err="1" smtClean="0"/>
              <a:t>Menjimatkan</a:t>
            </a:r>
            <a:r>
              <a:rPr lang="en-MY" sz="2400" dirty="0" smtClean="0"/>
              <a:t> </a:t>
            </a:r>
            <a:r>
              <a:rPr lang="en-MY" sz="2400" dirty="0" err="1" smtClean="0"/>
              <a:t>Masa</a:t>
            </a:r>
            <a:r>
              <a:rPr lang="en-MY" sz="2400" dirty="0" smtClean="0"/>
              <a:t> </a:t>
            </a:r>
            <a:r>
              <a:rPr lang="en-MY" sz="2400" dirty="0" err="1" smtClean="0"/>
              <a:t>Pembelajaran</a:t>
            </a:r>
            <a:endParaRPr lang="en-MY" sz="2400" dirty="0"/>
          </a:p>
        </p:txBody>
      </p:sp>
      <p:sp>
        <p:nvSpPr>
          <p:cNvPr id="6" name="Wave 5"/>
          <p:cNvSpPr/>
          <p:nvPr/>
        </p:nvSpPr>
        <p:spPr>
          <a:xfrm>
            <a:off x="1439652" y="4581128"/>
            <a:ext cx="7272808" cy="1152128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400" dirty="0" err="1" smtClean="0"/>
              <a:t>Membantu</a:t>
            </a:r>
            <a:r>
              <a:rPr lang="en-MY" sz="2400" dirty="0" smtClean="0"/>
              <a:t> </a:t>
            </a:r>
            <a:r>
              <a:rPr lang="en-MY" sz="2400" dirty="0" err="1" smtClean="0"/>
              <a:t>Meningkatkan</a:t>
            </a:r>
            <a:r>
              <a:rPr lang="en-MY" sz="2400" dirty="0" smtClean="0"/>
              <a:t> </a:t>
            </a:r>
            <a:r>
              <a:rPr lang="en-MY" sz="2400" dirty="0" err="1" smtClean="0"/>
              <a:t>Pencapaian</a:t>
            </a:r>
            <a:r>
              <a:rPr lang="en-MY" sz="2400" dirty="0" smtClean="0"/>
              <a:t> </a:t>
            </a:r>
            <a:r>
              <a:rPr lang="en-MY" sz="2400" dirty="0" err="1" smtClean="0"/>
              <a:t>Akademik</a:t>
            </a:r>
            <a:r>
              <a:rPr lang="en-MY" sz="2400" dirty="0" smtClean="0"/>
              <a:t> </a:t>
            </a:r>
            <a:r>
              <a:rPr lang="en-MY" sz="2400" dirty="0" err="1" smtClean="0"/>
              <a:t>Murid</a:t>
            </a:r>
            <a:endParaRPr lang="en-MY" sz="2400" dirty="0"/>
          </a:p>
        </p:txBody>
      </p:sp>
      <p:sp>
        <p:nvSpPr>
          <p:cNvPr id="7" name="Wave 6"/>
          <p:cNvSpPr/>
          <p:nvPr/>
        </p:nvSpPr>
        <p:spPr>
          <a:xfrm>
            <a:off x="1439652" y="5517232"/>
            <a:ext cx="7272808" cy="1152128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2400" dirty="0" err="1" smtClean="0"/>
              <a:t>Menggalakkan</a:t>
            </a:r>
            <a:r>
              <a:rPr lang="en-MY" sz="2400" dirty="0" smtClean="0"/>
              <a:t> </a:t>
            </a:r>
            <a:r>
              <a:rPr lang="en-MY" sz="2400" dirty="0" err="1" smtClean="0"/>
              <a:t>Pendekatan</a:t>
            </a:r>
            <a:r>
              <a:rPr lang="en-MY" sz="2400" dirty="0" smtClean="0"/>
              <a:t> </a:t>
            </a:r>
            <a:r>
              <a:rPr lang="en-MY" sz="2400" dirty="0" err="1" smtClean="0"/>
              <a:t>Koperatif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427247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-99392"/>
            <a:ext cx="7498080" cy="7249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Jawapan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620688"/>
            <a:ext cx="7920880" cy="4800600"/>
          </a:xfrm>
        </p:spPr>
        <p:txBody>
          <a:bodyPr>
            <a:noAutofit/>
          </a:bodyPr>
          <a:lstStyle/>
          <a:p>
            <a:pPr marL="596646" indent="-514350" algn="just">
              <a:buFont typeface="+mj-lt"/>
              <a:buAutoNum type="arabicPeriod"/>
            </a:pPr>
            <a:r>
              <a:rPr lang="en-US" sz="1800" dirty="0" err="1"/>
              <a:t>Istilah</a:t>
            </a:r>
            <a:r>
              <a:rPr lang="en-US" sz="1800" dirty="0"/>
              <a:t> </a:t>
            </a:r>
            <a:r>
              <a:rPr lang="en-US" sz="1800" dirty="0" err="1"/>
              <a:t>teknologi</a:t>
            </a:r>
            <a:r>
              <a:rPr lang="en-US" sz="1800" dirty="0"/>
              <a:t> </a:t>
            </a:r>
            <a:r>
              <a:rPr lang="en-US" sz="1800" dirty="0" err="1"/>
              <a:t>umumnya</a:t>
            </a:r>
            <a:r>
              <a:rPr lang="en-US" sz="1800" dirty="0"/>
              <a:t> </a:t>
            </a:r>
            <a:r>
              <a:rPr lang="en-US" sz="1800" dirty="0" err="1"/>
              <a:t>seringkali</a:t>
            </a:r>
            <a:r>
              <a:rPr lang="en-US" sz="1800" dirty="0"/>
              <a:t> </a:t>
            </a:r>
            <a:r>
              <a:rPr lang="en-US" sz="1800" dirty="0" err="1"/>
              <a:t>dikaitkan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alat</a:t>
            </a:r>
            <a:r>
              <a:rPr lang="en-US" sz="1800" dirty="0"/>
              <a:t> </a:t>
            </a:r>
            <a:r>
              <a:rPr lang="en-US" sz="1800" dirty="0" err="1"/>
              <a:t>teknologi</a:t>
            </a:r>
            <a:r>
              <a:rPr lang="en-US" sz="1800" dirty="0"/>
              <a:t> </a:t>
            </a:r>
            <a:r>
              <a:rPr lang="en-US" sz="1800" dirty="0" err="1"/>
              <a:t>moden</a:t>
            </a:r>
            <a:r>
              <a:rPr lang="en-US" sz="1800" dirty="0"/>
              <a:t> </a:t>
            </a:r>
            <a:r>
              <a:rPr lang="en-US" sz="1800" dirty="0" err="1"/>
              <a:t>terutamanya</a:t>
            </a:r>
            <a:r>
              <a:rPr lang="en-US" sz="1800" dirty="0"/>
              <a:t> </a:t>
            </a:r>
            <a:r>
              <a:rPr lang="en-US" sz="1800" dirty="0" err="1"/>
              <a:t>alat</a:t>
            </a:r>
            <a:r>
              <a:rPr lang="en-US" sz="1800" dirty="0"/>
              <a:t> </a:t>
            </a:r>
            <a:r>
              <a:rPr lang="en-US" sz="1800" dirty="0" err="1"/>
              <a:t>elektronik</a:t>
            </a:r>
            <a:r>
              <a:rPr lang="en-US" sz="1800" dirty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komputer</a:t>
            </a:r>
            <a:r>
              <a:rPr lang="en-US" sz="1800" dirty="0"/>
              <a:t>, </a:t>
            </a:r>
            <a:r>
              <a:rPr lang="en-US" sz="1800" dirty="0" err="1"/>
              <a:t>televisyen</a:t>
            </a:r>
            <a:r>
              <a:rPr lang="en-US" sz="1800" dirty="0"/>
              <a:t>, radio, </a:t>
            </a:r>
            <a:r>
              <a:rPr lang="en-US" sz="1800" dirty="0" err="1"/>
              <a:t>perakam</a:t>
            </a:r>
            <a:r>
              <a:rPr lang="en-US" sz="1800" dirty="0"/>
              <a:t> pita video, </a:t>
            </a:r>
            <a:r>
              <a:rPr lang="en-US" sz="1800" dirty="0" err="1"/>
              <a:t>pemain</a:t>
            </a:r>
            <a:r>
              <a:rPr lang="en-US" sz="1800" dirty="0"/>
              <a:t> </a:t>
            </a:r>
            <a:r>
              <a:rPr lang="en-US" sz="1800" dirty="0" err="1"/>
              <a:t>cakera</a:t>
            </a:r>
            <a:r>
              <a:rPr lang="en-US" sz="1800" dirty="0"/>
              <a:t> </a:t>
            </a:r>
            <a:r>
              <a:rPr lang="en-US" sz="1800" dirty="0" err="1"/>
              <a:t>padat</a:t>
            </a:r>
            <a:r>
              <a:rPr lang="en-US" sz="1800" dirty="0"/>
              <a:t>, </a:t>
            </a:r>
            <a:r>
              <a:rPr lang="en-US" sz="1800" dirty="0" err="1"/>
              <a:t>perakam</a:t>
            </a:r>
            <a:r>
              <a:rPr lang="en-US" sz="1800" dirty="0"/>
              <a:t> </a:t>
            </a:r>
            <a:r>
              <a:rPr lang="en-US" sz="1800" dirty="0" err="1"/>
              <a:t>kaset</a:t>
            </a:r>
            <a:r>
              <a:rPr lang="en-US" sz="1800" dirty="0"/>
              <a:t> audio, </a:t>
            </a:r>
            <a:r>
              <a:rPr lang="en-US" sz="1800" dirty="0" err="1"/>
              <a:t>projektor</a:t>
            </a:r>
            <a:r>
              <a:rPr lang="en-US" sz="1800" dirty="0"/>
              <a:t> </a:t>
            </a:r>
            <a:r>
              <a:rPr lang="en-US" sz="1800" dirty="0" err="1"/>
              <a:t>paparan</a:t>
            </a:r>
            <a:r>
              <a:rPr lang="en-US" sz="1800" dirty="0"/>
              <a:t> </a:t>
            </a:r>
            <a:r>
              <a:rPr lang="en-US" sz="1800" dirty="0" err="1"/>
              <a:t>hablur</a:t>
            </a:r>
            <a:r>
              <a:rPr lang="en-US" sz="1800" dirty="0"/>
              <a:t> </a:t>
            </a:r>
            <a:r>
              <a:rPr lang="en-US" sz="1800" dirty="0" err="1"/>
              <a:t>cecair</a:t>
            </a:r>
            <a:r>
              <a:rPr lang="en-US" sz="1800" dirty="0"/>
              <a:t> (LCD), </a:t>
            </a:r>
            <a:r>
              <a:rPr lang="en-US" sz="1800" dirty="0" err="1"/>
              <a:t>kamera</a:t>
            </a:r>
            <a:r>
              <a:rPr lang="en-US" sz="1800" dirty="0"/>
              <a:t> digital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telefon</a:t>
            </a:r>
            <a:r>
              <a:rPr lang="en-US" sz="1800" dirty="0"/>
              <a:t> </a:t>
            </a:r>
            <a:r>
              <a:rPr lang="en-US" sz="1800" dirty="0" err="1"/>
              <a:t>bimbit</a:t>
            </a:r>
            <a:r>
              <a:rPr lang="en-US" sz="1800" dirty="0"/>
              <a:t>. </a:t>
            </a:r>
            <a:r>
              <a:rPr lang="en-US" sz="1800" dirty="0" err="1"/>
              <a:t>Teknologi</a:t>
            </a:r>
            <a:r>
              <a:rPr lang="en-US" sz="1800" dirty="0"/>
              <a:t> </a:t>
            </a:r>
            <a:r>
              <a:rPr lang="en-US" sz="1800" dirty="0" err="1"/>
              <a:t>bermaksud</a:t>
            </a:r>
            <a:r>
              <a:rPr lang="en-US" sz="1800" dirty="0"/>
              <a:t> </a:t>
            </a:r>
            <a:r>
              <a:rPr lang="en-US" sz="1800" dirty="0" err="1"/>
              <a:t>produk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alat</a:t>
            </a:r>
            <a:r>
              <a:rPr lang="en-US" sz="1800" dirty="0"/>
              <a:t> media </a:t>
            </a:r>
            <a:r>
              <a:rPr lang="en-US" sz="1800" dirty="0" err="1"/>
              <a:t>serta</a:t>
            </a:r>
            <a:r>
              <a:rPr lang="en-US" sz="1800" dirty="0"/>
              <a:t> proses yang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membangunkan</a:t>
            </a:r>
            <a:r>
              <a:rPr lang="en-US" sz="1800" dirty="0"/>
              <a:t> </a:t>
            </a:r>
            <a:r>
              <a:rPr lang="en-US" sz="1800" dirty="0" err="1"/>
              <a:t>negara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menyelesaikan</a:t>
            </a:r>
            <a:r>
              <a:rPr lang="en-US" sz="1800" dirty="0"/>
              <a:t> </a:t>
            </a:r>
            <a:r>
              <a:rPr lang="en-US" sz="1800" dirty="0" err="1"/>
              <a:t>sesuatu</a:t>
            </a:r>
            <a:r>
              <a:rPr lang="en-US" sz="1800" dirty="0"/>
              <a:t> </a:t>
            </a:r>
            <a:r>
              <a:rPr lang="en-US" sz="1800" dirty="0" err="1"/>
              <a:t>masalah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pendidikan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latihan</a:t>
            </a:r>
            <a:r>
              <a:rPr lang="en-US" sz="1800" dirty="0"/>
              <a:t>. </a:t>
            </a:r>
            <a:r>
              <a:rPr lang="en-US" sz="1800" dirty="0" err="1"/>
              <a:t>Mengikut</a:t>
            </a:r>
            <a:r>
              <a:rPr lang="en-US" sz="1800" dirty="0"/>
              <a:t> Galbraith (1967), technology is the systematic application of scientific or other </a:t>
            </a:r>
            <a:r>
              <a:rPr lang="en-US" sz="1800" dirty="0" err="1"/>
              <a:t>organised</a:t>
            </a:r>
            <a:r>
              <a:rPr lang="en-US" sz="1800" dirty="0"/>
              <a:t> knowledge to practical tasks, yang </a:t>
            </a:r>
            <a:r>
              <a:rPr lang="en-US" sz="1800" dirty="0" err="1"/>
              <a:t>membawa</a:t>
            </a:r>
            <a:r>
              <a:rPr lang="en-US" sz="1800" dirty="0"/>
              <a:t> </a:t>
            </a:r>
            <a:r>
              <a:rPr lang="en-US" sz="1800" dirty="0" err="1"/>
              <a:t>maksud</a:t>
            </a:r>
            <a:r>
              <a:rPr lang="en-US" sz="1800" dirty="0"/>
              <a:t> </a:t>
            </a:r>
            <a:r>
              <a:rPr lang="en-US" sz="1800" dirty="0" err="1"/>
              <a:t>teknologi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keupayaan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dirty="0" err="1"/>
              <a:t>pengetahuan</a:t>
            </a:r>
            <a:r>
              <a:rPr lang="en-US" sz="1800" dirty="0"/>
              <a:t> </a:t>
            </a:r>
            <a:r>
              <a:rPr lang="en-US" sz="1800" dirty="0" err="1"/>
              <a:t>sama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pengetahuan</a:t>
            </a:r>
            <a:r>
              <a:rPr lang="en-US" sz="1800" dirty="0"/>
              <a:t> </a:t>
            </a:r>
            <a:r>
              <a:rPr lang="en-US" sz="1800" dirty="0" err="1"/>
              <a:t>saintifik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pengetahuan</a:t>
            </a:r>
            <a:r>
              <a:rPr lang="en-US" sz="1800" dirty="0"/>
              <a:t> lain yang </a:t>
            </a:r>
            <a:r>
              <a:rPr lang="en-US" sz="1800" dirty="0" err="1"/>
              <a:t>tersusun</a:t>
            </a:r>
            <a:r>
              <a:rPr lang="en-US" sz="1800" dirty="0"/>
              <a:t>,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sistematik</a:t>
            </a:r>
            <a:r>
              <a:rPr lang="en-US" sz="1800" dirty="0"/>
              <a:t>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mampu</a:t>
            </a:r>
            <a:r>
              <a:rPr lang="en-US" sz="1800" dirty="0"/>
              <a:t> </a:t>
            </a:r>
            <a:r>
              <a:rPr lang="en-US" sz="1800" dirty="0" err="1"/>
              <a:t>mempamerkan</a:t>
            </a:r>
            <a:r>
              <a:rPr lang="en-US" sz="1800" dirty="0"/>
              <a:t> </a:t>
            </a:r>
            <a:r>
              <a:rPr lang="en-US" sz="1800" dirty="0" err="1"/>
              <a:t>amalan</a:t>
            </a:r>
            <a:r>
              <a:rPr lang="en-US" sz="1800" dirty="0"/>
              <a:t> </a:t>
            </a:r>
            <a:r>
              <a:rPr lang="en-US" sz="1800" dirty="0" err="1"/>
              <a:t>praktikal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melaksanakan</a:t>
            </a:r>
            <a:r>
              <a:rPr lang="en-US" sz="1800" dirty="0"/>
              <a:t> </a:t>
            </a:r>
            <a:r>
              <a:rPr lang="en-US" sz="1800" dirty="0" err="1"/>
              <a:t>sesuatu</a:t>
            </a:r>
            <a:r>
              <a:rPr lang="en-US" sz="1800" dirty="0"/>
              <a:t> </a:t>
            </a:r>
            <a:r>
              <a:rPr lang="en-US" sz="1800" dirty="0" err="1"/>
              <a:t>tugas</a:t>
            </a:r>
            <a:r>
              <a:rPr lang="en-US" sz="1800" dirty="0"/>
              <a:t>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tugas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mencapai</a:t>
            </a:r>
            <a:r>
              <a:rPr lang="en-US" sz="1800" dirty="0"/>
              <a:t> </a:t>
            </a:r>
            <a:r>
              <a:rPr lang="en-US" sz="1800" dirty="0" err="1"/>
              <a:t>kejayaan</a:t>
            </a:r>
            <a:r>
              <a:rPr lang="en-US" sz="1800" dirty="0"/>
              <a:t>. </a:t>
            </a:r>
            <a:r>
              <a:rPr lang="en-US" sz="1800" dirty="0" err="1"/>
              <a:t>Aplikasi</a:t>
            </a:r>
            <a:r>
              <a:rPr lang="en-US" sz="1800" dirty="0"/>
              <a:t> </a:t>
            </a:r>
            <a:r>
              <a:rPr lang="en-US" sz="1800" dirty="0" err="1"/>
              <a:t>sistematik</a:t>
            </a:r>
            <a:r>
              <a:rPr lang="en-US" sz="1800" dirty="0"/>
              <a:t> di </a:t>
            </a:r>
            <a:r>
              <a:rPr lang="en-US" sz="1800" dirty="0" err="1"/>
              <a:t>sini</a:t>
            </a:r>
            <a:r>
              <a:rPr lang="en-US" sz="1800" dirty="0"/>
              <a:t> </a:t>
            </a:r>
            <a:r>
              <a:rPr lang="en-US" sz="1800" dirty="0" err="1"/>
              <a:t>bermaksud</a:t>
            </a:r>
            <a:r>
              <a:rPr lang="en-US" sz="1800" dirty="0"/>
              <a:t> </a:t>
            </a:r>
            <a:r>
              <a:rPr lang="en-US" sz="1800" dirty="0" err="1"/>
              <a:t>teknik</a:t>
            </a:r>
            <a:r>
              <a:rPr lang="en-US" sz="1800" dirty="0"/>
              <a:t> yang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perlulah</a:t>
            </a:r>
            <a:r>
              <a:rPr lang="en-US" sz="1800" dirty="0"/>
              <a:t> </a:t>
            </a:r>
            <a:r>
              <a:rPr lang="en-US" sz="1800" dirty="0" err="1"/>
              <a:t>mempunyai</a:t>
            </a:r>
            <a:r>
              <a:rPr lang="en-US" sz="1800" dirty="0"/>
              <a:t> </a:t>
            </a:r>
            <a:r>
              <a:rPr lang="en-US" sz="1800" dirty="0" err="1"/>
              <a:t>kerangka</a:t>
            </a:r>
            <a:r>
              <a:rPr lang="en-US" sz="1800" dirty="0"/>
              <a:t> </a:t>
            </a:r>
            <a:r>
              <a:rPr lang="en-US" sz="1800" dirty="0" err="1"/>
              <a:t>reka</a:t>
            </a:r>
            <a:r>
              <a:rPr lang="en-US" sz="1800" dirty="0"/>
              <a:t> </a:t>
            </a:r>
            <a:r>
              <a:rPr lang="en-US" sz="1800" dirty="0" err="1"/>
              <a:t>bentuk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menghasilkan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yang </a:t>
            </a:r>
            <a:r>
              <a:rPr lang="en-US" sz="1800" dirty="0" err="1"/>
              <a:t>menyeluruh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pengajaran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pembelajaran</a:t>
            </a:r>
            <a:r>
              <a:rPr lang="en-US" sz="1800" dirty="0"/>
              <a:t> (P&amp;P). </a:t>
            </a:r>
            <a:r>
              <a:rPr lang="en-US" sz="1800" dirty="0" err="1"/>
              <a:t>Pengetahuan</a:t>
            </a:r>
            <a:r>
              <a:rPr lang="en-US" sz="1800" dirty="0"/>
              <a:t> lain yang </a:t>
            </a:r>
            <a:r>
              <a:rPr lang="en-US" sz="1800" dirty="0" err="1"/>
              <a:t>tersusun</a:t>
            </a:r>
            <a:r>
              <a:rPr lang="en-US" sz="1800" dirty="0"/>
              <a:t> </a:t>
            </a:r>
            <a:r>
              <a:rPr lang="en-US" sz="1800" dirty="0" err="1"/>
              <a:t>bermaksud</a:t>
            </a:r>
            <a:r>
              <a:rPr lang="en-US" sz="1800" dirty="0"/>
              <a:t> </a:t>
            </a:r>
            <a:r>
              <a:rPr lang="en-US" sz="1800" dirty="0" err="1"/>
              <a:t>pengetahuan</a:t>
            </a:r>
            <a:r>
              <a:rPr lang="en-US" sz="1800" dirty="0"/>
              <a:t> yang </a:t>
            </a:r>
            <a:r>
              <a:rPr lang="en-US" sz="1800" dirty="0" err="1"/>
              <a:t>belum</a:t>
            </a:r>
            <a:r>
              <a:rPr lang="en-US" sz="1800" dirty="0"/>
              <a:t> </a:t>
            </a:r>
            <a:r>
              <a:rPr lang="en-US" sz="1800" dirty="0" err="1"/>
              <a:t>diuji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dibuktikan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saintifik</a:t>
            </a:r>
            <a:r>
              <a:rPr lang="en-US" sz="1800" dirty="0"/>
              <a:t> </a:t>
            </a:r>
            <a:r>
              <a:rPr lang="en-US" sz="1800" dirty="0" err="1"/>
              <a:t>tetapi</a:t>
            </a:r>
            <a:r>
              <a:rPr lang="en-US" sz="1800" dirty="0"/>
              <a:t> </a:t>
            </a:r>
            <a:r>
              <a:rPr lang="en-US" sz="1800" dirty="0" err="1"/>
              <a:t>diterima</a:t>
            </a:r>
            <a:r>
              <a:rPr lang="en-US" sz="1800" dirty="0"/>
              <a:t> </a:t>
            </a:r>
            <a:r>
              <a:rPr lang="en-US" sz="1800" dirty="0" err="1"/>
              <a:t>amalannya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pengetahuan</a:t>
            </a:r>
            <a:r>
              <a:rPr lang="en-US" sz="1800" dirty="0"/>
              <a:t> yang </a:t>
            </a:r>
            <a:r>
              <a:rPr lang="en-US" sz="1800" dirty="0" err="1"/>
              <a:t>benar</a:t>
            </a:r>
            <a:r>
              <a:rPr lang="en-US" sz="1800" dirty="0"/>
              <a:t> </a:t>
            </a:r>
            <a:r>
              <a:rPr lang="en-US" sz="1800" dirty="0" err="1"/>
              <a:t>berdasarkan</a:t>
            </a:r>
            <a:r>
              <a:rPr lang="en-US" sz="1800" dirty="0"/>
              <a:t> EDU 3105 </a:t>
            </a:r>
            <a:r>
              <a:rPr lang="en-US" sz="1800" dirty="0" err="1"/>
              <a:t>Teknologi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Pengajaran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Pembelajaran</a:t>
            </a:r>
            <a:r>
              <a:rPr lang="en-US" sz="1800" dirty="0"/>
              <a:t> 2 </a:t>
            </a:r>
            <a:r>
              <a:rPr lang="en-US" sz="1800" dirty="0" err="1"/>
              <a:t>pengalaman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pengamatan</a:t>
            </a:r>
            <a:r>
              <a:rPr lang="en-US" sz="1800" dirty="0"/>
              <a:t> </a:t>
            </a:r>
            <a:r>
              <a:rPr lang="en-US" sz="1800" dirty="0" err="1"/>
              <a:t>manusia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sesuatu</a:t>
            </a:r>
            <a:r>
              <a:rPr lang="en-US" sz="1800" dirty="0"/>
              <a:t> </a:t>
            </a:r>
            <a:r>
              <a:rPr lang="en-US" sz="1800" dirty="0" err="1"/>
              <a:t>tindakan</a:t>
            </a:r>
            <a:r>
              <a:rPr lang="en-US" sz="1800" dirty="0"/>
              <a:t>. </a:t>
            </a:r>
            <a:r>
              <a:rPr lang="en-US" sz="1800" dirty="0" err="1"/>
              <a:t>Pengaplikasian</a:t>
            </a:r>
            <a:r>
              <a:rPr lang="en-US" sz="1800" dirty="0"/>
              <a:t> </a:t>
            </a:r>
            <a:r>
              <a:rPr lang="en-US" sz="1800" dirty="0" err="1"/>
              <a:t>pengetahuan</a:t>
            </a:r>
            <a:r>
              <a:rPr lang="en-US" sz="1800" dirty="0"/>
              <a:t> </a:t>
            </a:r>
            <a:r>
              <a:rPr lang="en-US" sz="1800" dirty="0" err="1"/>
              <a:t>saintifik</a:t>
            </a:r>
            <a:r>
              <a:rPr lang="en-US" sz="1800" dirty="0"/>
              <a:t> pula </a:t>
            </a:r>
            <a:r>
              <a:rPr lang="en-US" sz="1800" dirty="0" err="1"/>
              <a:t>merujuk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teknik</a:t>
            </a:r>
            <a:r>
              <a:rPr lang="en-US" sz="1800" dirty="0"/>
              <a:t> yang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mengaplikasikan</a:t>
            </a:r>
            <a:r>
              <a:rPr lang="en-US" sz="1800" dirty="0"/>
              <a:t> idea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teori</a:t>
            </a:r>
            <a:r>
              <a:rPr lang="en-US" sz="1800" dirty="0"/>
              <a:t> di mana </a:t>
            </a:r>
            <a:r>
              <a:rPr lang="en-US" sz="1800" dirty="0" err="1"/>
              <a:t>teknik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diuji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didapati</a:t>
            </a:r>
            <a:r>
              <a:rPr lang="en-US" sz="1800" dirty="0"/>
              <a:t> </a:t>
            </a:r>
            <a:r>
              <a:rPr lang="en-US" sz="1800" dirty="0" err="1"/>
              <a:t>berjaya</a:t>
            </a:r>
            <a:r>
              <a:rPr lang="en-US" sz="1800" dirty="0"/>
              <a:t> </a:t>
            </a:r>
            <a:r>
              <a:rPr lang="en-US" sz="1800" dirty="0" err="1"/>
              <a:t>manakala</a:t>
            </a:r>
            <a:r>
              <a:rPr lang="en-US" sz="1800" dirty="0"/>
              <a:t> </a:t>
            </a:r>
            <a:r>
              <a:rPr lang="en-US" sz="1800" dirty="0" err="1"/>
              <a:t>aplikasinya</a:t>
            </a:r>
            <a:r>
              <a:rPr lang="en-US" sz="1800" dirty="0"/>
              <a:t> pula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disahkan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dirty="0" err="1"/>
              <a:t>ujian</a:t>
            </a:r>
            <a:r>
              <a:rPr lang="en-US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0094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Jawapan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71600" y="1340767"/>
            <a:ext cx="776708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2. Domain </a:t>
            </a:r>
            <a:r>
              <a:rPr lang="en-US" sz="2000" dirty="0" err="1"/>
              <a:t>Teknologi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</a:t>
            </a:r>
            <a:r>
              <a:rPr lang="en-US" sz="2000" dirty="0" err="1"/>
              <a:t>Fasa</a:t>
            </a:r>
            <a:r>
              <a:rPr lang="en-US" sz="2000" dirty="0"/>
              <a:t> </a:t>
            </a:r>
            <a:r>
              <a:rPr lang="en-US" sz="2000" dirty="0" err="1"/>
              <a:t>Pertama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definisi</a:t>
            </a:r>
            <a:endParaRPr lang="en-US" sz="2000" dirty="0"/>
          </a:p>
          <a:p>
            <a:pPr algn="just"/>
            <a:r>
              <a:rPr lang="en-US" sz="2000" dirty="0" err="1"/>
              <a:t>Teknologi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The Association for Educational Communication and</a:t>
            </a:r>
          </a:p>
          <a:p>
            <a:pPr algn="just"/>
            <a:r>
              <a:rPr lang="en-US" sz="2000" dirty="0" err="1"/>
              <a:t>Technology‟s</a:t>
            </a:r>
            <a:r>
              <a:rPr lang="en-US" sz="2000" dirty="0"/>
              <a:t> (AECT) 1977:</a:t>
            </a:r>
          </a:p>
          <a:p>
            <a:pPr algn="just"/>
            <a:r>
              <a:rPr lang="en-US" sz="2000" dirty="0"/>
              <a:t>“</a:t>
            </a:r>
            <a:r>
              <a:rPr lang="en-US" sz="2000" dirty="0" err="1"/>
              <a:t>Teknologi</a:t>
            </a:r>
            <a:r>
              <a:rPr lang="en-US" sz="2000" dirty="0"/>
              <a:t> </a:t>
            </a:r>
            <a:r>
              <a:rPr lang="en-US" sz="2000" dirty="0" err="1"/>
              <a:t>pengajaran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proses yang </a:t>
            </a:r>
            <a:r>
              <a:rPr lang="en-US" sz="2000" dirty="0" err="1"/>
              <a:t>kompleks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bersepadu</a:t>
            </a:r>
            <a:r>
              <a:rPr lang="en-US" sz="2000" dirty="0"/>
              <a:t> yang</a:t>
            </a:r>
          </a:p>
          <a:p>
            <a:pPr algn="just"/>
            <a:r>
              <a:rPr lang="en-US" sz="2000" dirty="0" err="1"/>
              <a:t>melibatkan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, </a:t>
            </a:r>
            <a:r>
              <a:rPr lang="en-US" sz="2000" dirty="0" err="1"/>
              <a:t>prosedur</a:t>
            </a:r>
            <a:r>
              <a:rPr lang="en-US" sz="2000" dirty="0"/>
              <a:t>, idea, </a:t>
            </a:r>
            <a:r>
              <a:rPr lang="en-US" sz="2000" dirty="0" err="1"/>
              <a:t>peralatan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menganalisis</a:t>
            </a:r>
            <a:endParaRPr lang="en-US" sz="2000" dirty="0"/>
          </a:p>
          <a:p>
            <a:pPr algn="just"/>
            <a:r>
              <a:rPr lang="en-US" sz="2000" dirty="0" err="1"/>
              <a:t>masalah-masalah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, </a:t>
            </a:r>
            <a:r>
              <a:rPr lang="en-US" sz="2000" dirty="0" err="1"/>
              <a:t>menilai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menguruskan</a:t>
            </a:r>
            <a:r>
              <a:rPr lang="en-US" sz="2000" dirty="0"/>
              <a:t> </a:t>
            </a:r>
            <a:r>
              <a:rPr lang="en-US" sz="2000" dirty="0" err="1"/>
              <a:t>penyelesaian</a:t>
            </a:r>
            <a:endParaRPr lang="en-US" sz="2000" dirty="0"/>
          </a:p>
          <a:p>
            <a:pPr algn="just"/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masalah-masalah</a:t>
            </a:r>
            <a:r>
              <a:rPr lang="en-US" sz="2000" dirty="0"/>
              <a:t>. Proses </a:t>
            </a:r>
            <a:r>
              <a:rPr lang="en-US" sz="2000" dirty="0" err="1"/>
              <a:t>pembelajaran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pula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matlamat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endParaRPr lang="en-US" sz="2000" dirty="0"/>
          </a:p>
          <a:p>
            <a:pPr algn="just"/>
            <a:r>
              <a:rPr lang="en-US" sz="2000" dirty="0" err="1"/>
              <a:t>terkawal</a:t>
            </a:r>
            <a:r>
              <a:rPr lang="en-US" sz="2000" dirty="0"/>
              <a:t>”.</a:t>
            </a:r>
          </a:p>
          <a:p>
            <a:pPr algn="just"/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definisi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,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tiga</a:t>
            </a:r>
            <a:r>
              <a:rPr lang="en-US" sz="2000" dirty="0"/>
              <a:t> (3) </a:t>
            </a:r>
            <a:r>
              <a:rPr lang="en-US" sz="2000" dirty="0" err="1"/>
              <a:t>fungsi</a:t>
            </a:r>
            <a:r>
              <a:rPr lang="en-US" sz="2000" dirty="0"/>
              <a:t>:</a:t>
            </a:r>
          </a:p>
          <a:p>
            <a:pPr algn="just"/>
            <a:r>
              <a:rPr lang="en-US" sz="2000" dirty="0" err="1"/>
              <a:t>i</a:t>
            </a:r>
            <a:r>
              <a:rPr lang="en-US" sz="2000" dirty="0"/>
              <a:t>. </a:t>
            </a:r>
            <a:r>
              <a:rPr lang="en-US" sz="2000" dirty="0" err="1"/>
              <a:t>Pengembangan</a:t>
            </a:r>
            <a:r>
              <a:rPr lang="en-US" sz="2000" dirty="0"/>
              <a:t> </a:t>
            </a:r>
            <a:r>
              <a:rPr lang="en-US" sz="2000" dirty="0" err="1"/>
              <a:t>pengajaran</a:t>
            </a:r>
            <a:endParaRPr lang="en-US" sz="2000" dirty="0"/>
          </a:p>
          <a:p>
            <a:pPr algn="just"/>
            <a:r>
              <a:rPr lang="en-US" sz="2000" dirty="0"/>
              <a:t>ii.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endParaRPr lang="en-US" sz="2000" dirty="0"/>
          </a:p>
          <a:p>
            <a:pPr algn="just"/>
            <a:r>
              <a:rPr lang="en-US" sz="2000" dirty="0"/>
              <a:t>iii. </a:t>
            </a:r>
            <a:r>
              <a:rPr lang="en-US" sz="2000" dirty="0" err="1"/>
              <a:t>Pengurusan</a:t>
            </a:r>
            <a:r>
              <a:rPr lang="en-US" sz="2000" dirty="0"/>
              <a:t> </a:t>
            </a:r>
            <a:r>
              <a:rPr lang="en-US" sz="2000" dirty="0" err="1"/>
              <a:t>pengajaran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786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Sambungan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3963" y="1556792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2. Domain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Fasa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definisi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The Association for Educational Communication and </a:t>
            </a:r>
            <a:r>
              <a:rPr lang="en-US" sz="2400" dirty="0" err="1"/>
              <a:t>Technology‟s</a:t>
            </a:r>
            <a:r>
              <a:rPr lang="en-US" sz="2400" dirty="0"/>
              <a:t> (AECT) 1994: “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pengajaran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amalan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, </a:t>
            </a:r>
            <a:r>
              <a:rPr lang="en-US" sz="2400" dirty="0" err="1"/>
              <a:t>membangun</a:t>
            </a:r>
            <a:r>
              <a:rPr lang="en-US" sz="2400" dirty="0"/>
              <a:t>, </a:t>
            </a:r>
            <a:r>
              <a:rPr lang="en-US" sz="2400" dirty="0" err="1"/>
              <a:t>mengguna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menilai</a:t>
            </a:r>
            <a:r>
              <a:rPr lang="en-US" sz="2400" dirty="0"/>
              <a:t> proses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39428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0"/>
            <a:ext cx="7498080" cy="836712"/>
          </a:xfrm>
        </p:spPr>
        <p:txBody>
          <a:bodyPr/>
          <a:lstStyle/>
          <a:p>
            <a:pPr algn="ctr"/>
            <a:r>
              <a:rPr lang="en-US" dirty="0" err="1" smtClean="0"/>
              <a:t>Jawapan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352" y="836712"/>
            <a:ext cx="8394136" cy="4800600"/>
          </a:xfrm>
        </p:spPr>
        <p:txBody>
          <a:bodyPr>
            <a:noAutofit/>
          </a:bodyPr>
          <a:lstStyle/>
          <a:p>
            <a:pPr marL="82296" indent="0" algn="just" fontAlgn="base">
              <a:buNone/>
            </a:pPr>
            <a:r>
              <a:rPr lang="en-US" sz="1200" dirty="0" smtClean="0"/>
              <a:t>4. </a:t>
            </a:r>
            <a:r>
              <a:rPr lang="en-US" sz="1200" dirty="0" err="1" smtClean="0"/>
              <a:t>Tujuan</a:t>
            </a:r>
            <a:r>
              <a:rPr lang="en-US" sz="1200" dirty="0"/>
              <a:t>  </a:t>
            </a:r>
            <a:r>
              <a:rPr lang="en-US" sz="1200" dirty="0" err="1"/>
              <a:t>teknologi</a:t>
            </a:r>
            <a:r>
              <a:rPr lang="en-US" sz="1200" dirty="0"/>
              <a:t> </a:t>
            </a:r>
            <a:r>
              <a:rPr lang="en-US" sz="1200" dirty="0" err="1"/>
              <a:t>pengajaran</a:t>
            </a:r>
            <a:r>
              <a:rPr lang="en-US" sz="1200" dirty="0"/>
              <a:t> </a:t>
            </a:r>
            <a:r>
              <a:rPr lang="en-US" sz="1200" dirty="0" err="1"/>
              <a:t>ialah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mengubah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memberi</a:t>
            </a:r>
            <a:r>
              <a:rPr lang="en-US" sz="1200" dirty="0"/>
              <a:t> </a:t>
            </a:r>
            <a:r>
              <a:rPr lang="en-US" sz="1200" dirty="0" err="1"/>
              <a:t>kesan</a:t>
            </a:r>
            <a:r>
              <a:rPr lang="en-US" sz="1200" dirty="0"/>
              <a:t> </a:t>
            </a:r>
            <a:r>
              <a:rPr lang="en-US" sz="1200" dirty="0" err="1"/>
              <a:t>terhadap</a:t>
            </a:r>
            <a:r>
              <a:rPr lang="en-US" sz="1200" dirty="0"/>
              <a:t> </a:t>
            </a:r>
            <a:r>
              <a:rPr lang="en-US" sz="1200" dirty="0" err="1"/>
              <a:t>pembelajaran</a:t>
            </a:r>
            <a:r>
              <a:rPr lang="en-US" sz="1200" dirty="0"/>
              <a:t>. </a:t>
            </a:r>
            <a:r>
              <a:rPr lang="en-US" sz="1200" dirty="0" err="1"/>
              <a:t>Pembelajaran</a:t>
            </a:r>
            <a:r>
              <a:rPr lang="en-US" sz="1200" dirty="0"/>
              <a:t>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matlamat</a:t>
            </a:r>
            <a:r>
              <a:rPr lang="en-US" sz="1200" dirty="0"/>
              <a:t>, </a:t>
            </a:r>
            <a:r>
              <a:rPr lang="en-US" sz="1200" dirty="0" err="1"/>
              <a:t>manakala</a:t>
            </a:r>
            <a:r>
              <a:rPr lang="en-US" sz="1200" dirty="0"/>
              <a:t> </a:t>
            </a:r>
            <a:r>
              <a:rPr lang="en-US" sz="1200" dirty="0" err="1"/>
              <a:t>pengajaran</a:t>
            </a:r>
            <a:r>
              <a:rPr lang="en-US" sz="1200" dirty="0"/>
              <a:t>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cara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mencapai</a:t>
            </a:r>
            <a:r>
              <a:rPr lang="en-US" sz="1200" dirty="0"/>
              <a:t> </a:t>
            </a:r>
            <a:r>
              <a:rPr lang="en-US" sz="1200" dirty="0" err="1"/>
              <a:t>matlamat</a:t>
            </a:r>
            <a:r>
              <a:rPr lang="en-US" sz="1200" dirty="0"/>
              <a:t> </a:t>
            </a:r>
            <a:r>
              <a:rPr lang="en-US" sz="1200" dirty="0" err="1"/>
              <a:t>ini</a:t>
            </a:r>
            <a:r>
              <a:rPr lang="en-US" sz="1200" dirty="0"/>
              <a:t>. Guru </a:t>
            </a:r>
            <a:r>
              <a:rPr lang="en-US" sz="1200" dirty="0" err="1"/>
              <a:t>harus</a:t>
            </a:r>
            <a:r>
              <a:rPr lang="en-US" sz="1200" dirty="0"/>
              <a:t> </a:t>
            </a:r>
            <a:r>
              <a:rPr lang="en-US" sz="1200" dirty="0" err="1"/>
              <a:t>memahami</a:t>
            </a:r>
            <a:r>
              <a:rPr lang="en-US" sz="1200" dirty="0"/>
              <a:t> </a:t>
            </a:r>
            <a:r>
              <a:rPr lang="en-US" sz="1200" dirty="0" err="1"/>
              <a:t>maksud</a:t>
            </a:r>
            <a:r>
              <a:rPr lang="en-US" sz="1200" dirty="0"/>
              <a:t> </a:t>
            </a:r>
            <a:r>
              <a:rPr lang="en-US" sz="1200" dirty="0" err="1"/>
              <a:t>pembelajaran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mencapai</a:t>
            </a:r>
            <a:r>
              <a:rPr lang="en-US" sz="1200" dirty="0"/>
              <a:t> </a:t>
            </a:r>
            <a:r>
              <a:rPr lang="en-US" sz="1200" dirty="0" err="1"/>
              <a:t>matlamat</a:t>
            </a:r>
            <a:r>
              <a:rPr lang="en-US" sz="1200" dirty="0"/>
              <a:t> yang </a:t>
            </a:r>
            <a:r>
              <a:rPr lang="en-US" sz="1200" dirty="0" err="1"/>
              <a:t>dituju</a:t>
            </a:r>
            <a:r>
              <a:rPr lang="en-US" sz="1200" dirty="0"/>
              <a:t>. </a:t>
            </a:r>
            <a:r>
              <a:rPr lang="en-US" sz="1200" dirty="0" err="1"/>
              <a:t>pembelajaran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mencapai</a:t>
            </a:r>
            <a:r>
              <a:rPr lang="en-US" sz="1200" dirty="0"/>
              <a:t> </a:t>
            </a:r>
            <a:r>
              <a:rPr lang="en-US" sz="1200" dirty="0" err="1"/>
              <a:t>matlamat</a:t>
            </a:r>
            <a:r>
              <a:rPr lang="en-US" sz="1200" dirty="0"/>
              <a:t> yang </a:t>
            </a:r>
            <a:r>
              <a:rPr lang="en-US" sz="1200" dirty="0" err="1"/>
              <a:t>dituju.A</a:t>
            </a:r>
            <a:endParaRPr lang="en-US" sz="1200" dirty="0"/>
          </a:p>
          <a:p>
            <a:pPr marL="82296" indent="0" algn="just" fontAlgn="base">
              <a:buNone/>
            </a:pPr>
            <a:r>
              <a:rPr lang="en-US" sz="1200" dirty="0" err="1"/>
              <a:t>Selain</a:t>
            </a:r>
            <a:r>
              <a:rPr lang="en-US" sz="1200" dirty="0"/>
              <a:t> </a:t>
            </a:r>
            <a:r>
              <a:rPr lang="en-US" sz="1200" dirty="0" err="1"/>
              <a:t>mewujudkan</a:t>
            </a:r>
            <a:r>
              <a:rPr lang="en-US" sz="1200" dirty="0"/>
              <a:t> </a:t>
            </a:r>
            <a:r>
              <a:rPr lang="en-US" sz="1200" dirty="0" err="1"/>
              <a:t>pengajar</a:t>
            </a:r>
            <a:r>
              <a:rPr lang="en-US" sz="1200" dirty="0"/>
              <a:t> yang </a:t>
            </a:r>
            <a:r>
              <a:rPr lang="en-US" sz="1200" dirty="0" err="1"/>
              <a:t>kompeten</a:t>
            </a:r>
            <a:r>
              <a:rPr lang="en-US" sz="1200" dirty="0"/>
              <a:t>, </a:t>
            </a:r>
            <a:r>
              <a:rPr lang="en-US" sz="1200" dirty="0" err="1"/>
              <a:t>tumpuan</a:t>
            </a:r>
            <a:r>
              <a:rPr lang="en-US" sz="1200" dirty="0"/>
              <a:t> </a:t>
            </a:r>
            <a:r>
              <a:rPr lang="en-US" sz="1200" dirty="0" err="1"/>
              <a:t>utama</a:t>
            </a:r>
            <a:r>
              <a:rPr lang="en-US" sz="1200" dirty="0"/>
              <a:t> </a:t>
            </a:r>
            <a:r>
              <a:rPr lang="en-US" sz="1200" dirty="0" err="1"/>
              <a:t>teknologi</a:t>
            </a:r>
            <a:r>
              <a:rPr lang="en-US" sz="1200" dirty="0"/>
              <a:t> </a:t>
            </a:r>
            <a:r>
              <a:rPr lang="en-US" sz="1200" dirty="0" err="1"/>
              <a:t>pendidikan</a:t>
            </a:r>
            <a:r>
              <a:rPr lang="en-US" sz="1200" dirty="0"/>
              <a:t>  </a:t>
            </a:r>
            <a:r>
              <a:rPr lang="en-US" sz="1200" dirty="0" err="1"/>
              <a:t>ialah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menghasilkan</a:t>
            </a:r>
            <a:r>
              <a:rPr lang="en-US" sz="1200" dirty="0"/>
              <a:t> </a:t>
            </a:r>
            <a:r>
              <a:rPr lang="en-US" sz="1200" dirty="0" err="1"/>
              <a:t>pengajaran</a:t>
            </a:r>
            <a:r>
              <a:rPr lang="en-US" sz="1200" dirty="0"/>
              <a:t> yang </a:t>
            </a:r>
            <a:r>
              <a:rPr lang="en-US" sz="1200" dirty="0" err="1"/>
              <a:t>berkesan.Pengajaran</a:t>
            </a:r>
            <a:r>
              <a:rPr lang="en-US" sz="1200" dirty="0"/>
              <a:t> yang </a:t>
            </a:r>
            <a:r>
              <a:rPr lang="en-US" sz="1200" dirty="0" err="1"/>
              <a:t>berkesan</a:t>
            </a:r>
            <a:r>
              <a:rPr lang="en-US" sz="1200" dirty="0"/>
              <a:t> </a:t>
            </a:r>
            <a:r>
              <a:rPr lang="en-US" sz="1200" dirty="0" err="1"/>
              <a:t>membolehkan</a:t>
            </a:r>
            <a:r>
              <a:rPr lang="en-US" sz="1200" dirty="0"/>
              <a:t> </a:t>
            </a:r>
            <a:r>
              <a:rPr lang="en-US" sz="1200" dirty="0" err="1"/>
              <a:t>pelajar</a:t>
            </a:r>
            <a:r>
              <a:rPr lang="en-US" sz="1200" dirty="0"/>
              <a:t> </a:t>
            </a:r>
            <a:r>
              <a:rPr lang="en-US" sz="1200" dirty="0" err="1"/>
              <a:t>memperoleh</a:t>
            </a:r>
            <a:r>
              <a:rPr lang="en-US" sz="1200" dirty="0"/>
              <a:t> </a:t>
            </a:r>
            <a:r>
              <a:rPr lang="en-US" sz="1200" dirty="0" err="1"/>
              <a:t>kemahiran</a:t>
            </a:r>
            <a:r>
              <a:rPr lang="en-US" sz="1200" dirty="0"/>
              <a:t>, </a:t>
            </a:r>
            <a:r>
              <a:rPr lang="en-US" sz="1200" dirty="0" err="1"/>
              <a:t>pengetahuan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sikap</a:t>
            </a:r>
            <a:r>
              <a:rPr lang="en-US" sz="1200" dirty="0"/>
              <a:t> yang </a:t>
            </a:r>
            <a:r>
              <a:rPr lang="en-US" sz="1200" dirty="0" err="1"/>
              <a:t>diharapkan</a:t>
            </a:r>
            <a:r>
              <a:rPr lang="en-US" sz="1200" dirty="0"/>
              <a:t>. </a:t>
            </a:r>
            <a:r>
              <a:rPr lang="en-US" sz="1200" dirty="0" err="1"/>
              <a:t>Pengajaran</a:t>
            </a:r>
            <a:r>
              <a:rPr lang="en-US" sz="1200" dirty="0"/>
              <a:t> yang </a:t>
            </a:r>
            <a:r>
              <a:rPr lang="en-US" sz="1200" dirty="0" err="1"/>
              <a:t>dirancang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teliti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lengkap</a:t>
            </a:r>
            <a:r>
              <a:rPr lang="en-US" sz="1200" dirty="0"/>
              <a:t> </a:t>
            </a:r>
            <a:r>
              <a:rPr lang="en-US" sz="1200" dirty="0" err="1"/>
              <a:t>membantu</a:t>
            </a:r>
            <a:r>
              <a:rPr lang="en-US" sz="1200" dirty="0"/>
              <a:t> </a:t>
            </a:r>
            <a:r>
              <a:rPr lang="en-US" sz="1200" dirty="0" err="1"/>
              <a:t>mewujudkan</a:t>
            </a:r>
            <a:r>
              <a:rPr lang="en-US" sz="1200" dirty="0"/>
              <a:t> </a:t>
            </a:r>
            <a:r>
              <a:rPr lang="en-US" sz="1200" dirty="0" err="1"/>
              <a:t>keyakinan</a:t>
            </a:r>
            <a:r>
              <a:rPr lang="en-US" sz="1200" dirty="0"/>
              <a:t>, </a:t>
            </a:r>
            <a:r>
              <a:rPr lang="en-US" sz="1200" dirty="0" err="1"/>
              <a:t>kepercayaan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perasaan</a:t>
            </a:r>
            <a:r>
              <a:rPr lang="en-US" sz="1200" dirty="0"/>
              <a:t> </a:t>
            </a:r>
            <a:r>
              <a:rPr lang="en-US" sz="1200" dirty="0" err="1"/>
              <a:t>hormat</a:t>
            </a:r>
            <a:r>
              <a:rPr lang="en-US" sz="1200" dirty="0"/>
              <a:t> </a:t>
            </a:r>
            <a:r>
              <a:rPr lang="en-US" sz="1200" dirty="0" err="1"/>
              <a:t>pelajar</a:t>
            </a:r>
            <a:r>
              <a:rPr lang="en-US" sz="1200" dirty="0"/>
              <a:t> </a:t>
            </a:r>
            <a:r>
              <a:rPr lang="en-US" sz="1200" dirty="0" err="1"/>
              <a:t>terhadap</a:t>
            </a:r>
            <a:r>
              <a:rPr lang="en-US" sz="1200" dirty="0"/>
              <a:t> </a:t>
            </a:r>
            <a:r>
              <a:rPr lang="en-US" sz="1200" dirty="0" err="1"/>
              <a:t>pengajar</a:t>
            </a:r>
            <a:r>
              <a:rPr lang="en-US" sz="1200" dirty="0"/>
              <a:t> </a:t>
            </a:r>
            <a:r>
              <a:rPr lang="en-US" sz="1200" dirty="0" err="1"/>
              <a:t>sekaligus</a:t>
            </a:r>
            <a:r>
              <a:rPr lang="en-US" sz="1200" dirty="0"/>
              <a:t> </a:t>
            </a:r>
            <a:r>
              <a:rPr lang="en-US" sz="1200" dirty="0" err="1"/>
              <a:t>membantu</a:t>
            </a:r>
            <a:r>
              <a:rPr lang="en-US" sz="1200" dirty="0"/>
              <a:t> </a:t>
            </a:r>
            <a:r>
              <a:rPr lang="en-US" sz="1200" dirty="0" err="1"/>
              <a:t>pembinaan</a:t>
            </a:r>
            <a:r>
              <a:rPr lang="en-US" sz="1200" dirty="0"/>
              <a:t> </a:t>
            </a:r>
            <a:r>
              <a:rPr lang="en-US" sz="1200" dirty="0" err="1"/>
              <a:t>disiplin</a:t>
            </a:r>
            <a:r>
              <a:rPr lang="en-US" sz="1200" dirty="0"/>
              <a:t> yang </a:t>
            </a:r>
            <a:r>
              <a:rPr lang="en-US" sz="1200" dirty="0" err="1"/>
              <a:t>positif</a:t>
            </a:r>
            <a:endParaRPr lang="en-US" sz="1200" dirty="0"/>
          </a:p>
          <a:p>
            <a:pPr marL="82296" indent="0" algn="just" fontAlgn="base">
              <a:buNone/>
            </a:pPr>
            <a:r>
              <a:rPr lang="en-US" sz="1200" dirty="0" err="1"/>
              <a:t>Teknologi</a:t>
            </a:r>
            <a:r>
              <a:rPr lang="en-US" sz="1200" dirty="0"/>
              <a:t> </a:t>
            </a:r>
            <a:r>
              <a:rPr lang="en-US" sz="1200" dirty="0" err="1"/>
              <a:t>pendidikan</a:t>
            </a:r>
            <a:r>
              <a:rPr lang="en-US" sz="1200" dirty="0"/>
              <a:t> </a:t>
            </a:r>
            <a:r>
              <a:rPr lang="en-US" sz="1200" dirty="0" err="1"/>
              <a:t>perlu</a:t>
            </a:r>
            <a:r>
              <a:rPr lang="en-US" sz="1200" dirty="0"/>
              <a:t> </a:t>
            </a:r>
            <a:r>
              <a:rPr lang="en-US" sz="1200" dirty="0" err="1"/>
              <a:t>dititik</a:t>
            </a:r>
            <a:r>
              <a:rPr lang="en-US" sz="1200" dirty="0"/>
              <a:t> </a:t>
            </a:r>
            <a:r>
              <a:rPr lang="en-US" sz="1200" dirty="0" err="1"/>
              <a:t>beratkan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penyampaian</a:t>
            </a:r>
            <a:r>
              <a:rPr lang="en-US" sz="1200" dirty="0"/>
              <a:t> </a:t>
            </a:r>
            <a:r>
              <a:rPr lang="en-US" sz="1200" dirty="0" err="1"/>
              <a:t>kandungan</a:t>
            </a:r>
            <a:r>
              <a:rPr lang="en-US" sz="1200" dirty="0"/>
              <a:t> P&amp;P </a:t>
            </a:r>
            <a:r>
              <a:rPr lang="en-US" sz="1200" dirty="0" err="1"/>
              <a:t>oleh</a:t>
            </a:r>
            <a:r>
              <a:rPr lang="en-US" sz="1200" dirty="0"/>
              <a:t> guru. Murid-murid </a:t>
            </a:r>
            <a:r>
              <a:rPr lang="en-US" sz="1200" dirty="0" err="1"/>
              <a:t>perlu</a:t>
            </a:r>
            <a:r>
              <a:rPr lang="en-US" sz="1200" dirty="0"/>
              <a:t> </a:t>
            </a:r>
            <a:r>
              <a:rPr lang="en-US" sz="1200" dirty="0" err="1"/>
              <a:t>dibawa</a:t>
            </a:r>
            <a:r>
              <a:rPr lang="en-US" sz="1200" dirty="0"/>
              <a:t> </a:t>
            </a:r>
            <a:r>
              <a:rPr lang="en-US" sz="1200" dirty="0" err="1"/>
              <a:t>keluar</a:t>
            </a:r>
            <a:r>
              <a:rPr lang="en-US" sz="1200" dirty="0"/>
              <a:t> </a:t>
            </a:r>
            <a:r>
              <a:rPr lang="en-US" sz="1200" dirty="0" err="1"/>
              <a:t>daripada</a:t>
            </a:r>
            <a:r>
              <a:rPr lang="en-US" sz="1200" dirty="0"/>
              <a:t> </a:t>
            </a:r>
            <a:r>
              <a:rPr lang="en-US" sz="1200" dirty="0" err="1"/>
              <a:t>kepompong</a:t>
            </a:r>
            <a:r>
              <a:rPr lang="en-US" sz="1200" dirty="0"/>
              <a:t> </a:t>
            </a:r>
            <a:r>
              <a:rPr lang="en-US" sz="1200" dirty="0" err="1"/>
              <a:t>ciri-ciri</a:t>
            </a:r>
            <a:r>
              <a:rPr lang="en-US" sz="1200" dirty="0"/>
              <a:t> </a:t>
            </a:r>
            <a:r>
              <a:rPr lang="en-US" sz="1200" dirty="0" err="1"/>
              <a:t>pembelajaran</a:t>
            </a:r>
            <a:r>
              <a:rPr lang="en-US" sz="1200" dirty="0"/>
              <a:t> </a:t>
            </a:r>
            <a:r>
              <a:rPr lang="en-US" sz="1200" dirty="0" err="1"/>
              <a:t>abad</a:t>
            </a:r>
            <a:r>
              <a:rPr lang="en-US" sz="1200" dirty="0"/>
              <a:t> ke-19, </a:t>
            </a:r>
            <a:r>
              <a:rPr lang="en-US" sz="1200" dirty="0" err="1"/>
              <a:t>antaranya</a:t>
            </a:r>
            <a:r>
              <a:rPr lang="en-US" sz="1200" dirty="0"/>
              <a:t>, guru </a:t>
            </a:r>
            <a:r>
              <a:rPr lang="en-US" sz="1200" dirty="0" err="1"/>
              <a:t>ibarat</a:t>
            </a:r>
            <a:r>
              <a:rPr lang="en-US" sz="1200" dirty="0"/>
              <a:t> </a:t>
            </a:r>
            <a:r>
              <a:rPr lang="en-US" sz="1200" dirty="0" err="1"/>
              <a:t>pelayan</a:t>
            </a:r>
            <a:r>
              <a:rPr lang="en-US" sz="1200" dirty="0"/>
              <a:t> </a:t>
            </a:r>
            <a:r>
              <a:rPr lang="en-US" sz="1200" dirty="0" err="1"/>
              <a:t>komputer</a:t>
            </a:r>
            <a:r>
              <a:rPr lang="en-US" sz="1200" dirty="0"/>
              <a:t> (server) yang </a:t>
            </a:r>
            <a:r>
              <a:rPr lang="en-US" sz="1200" dirty="0" err="1"/>
              <a:t>meyimpan</a:t>
            </a:r>
            <a:r>
              <a:rPr lang="en-US" sz="1200" dirty="0"/>
              <a:t> </a:t>
            </a:r>
            <a:r>
              <a:rPr lang="en-US" sz="1200" dirty="0" err="1"/>
              <a:t>beribu-ribu</a:t>
            </a:r>
            <a:r>
              <a:rPr lang="en-US" sz="1200" dirty="0"/>
              <a:t> </a:t>
            </a:r>
            <a:r>
              <a:rPr lang="en-US" sz="1200" dirty="0" err="1"/>
              <a:t>maklumat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murid </a:t>
            </a:r>
            <a:r>
              <a:rPr lang="en-US" sz="1200" dirty="0" err="1"/>
              <a:t>ibarat</a:t>
            </a:r>
            <a:r>
              <a:rPr lang="en-US" sz="1200" dirty="0"/>
              <a:t> </a:t>
            </a:r>
            <a:r>
              <a:rPr lang="en-US" sz="1200" dirty="0" err="1"/>
              <a:t>cakera</a:t>
            </a:r>
            <a:r>
              <a:rPr lang="en-US" sz="1200" dirty="0"/>
              <a:t> </a:t>
            </a:r>
            <a:r>
              <a:rPr lang="en-US" sz="1200" dirty="0" err="1"/>
              <a:t>keras</a:t>
            </a:r>
            <a:r>
              <a:rPr lang="en-US" sz="1200" dirty="0"/>
              <a:t> (hard disk) </a:t>
            </a:r>
            <a:r>
              <a:rPr lang="en-US" sz="1200" dirty="0" err="1"/>
              <a:t>tanpa</a:t>
            </a:r>
            <a:r>
              <a:rPr lang="en-US" sz="1200" dirty="0"/>
              <a:t> </a:t>
            </a:r>
            <a:r>
              <a:rPr lang="en-US" sz="1200" dirty="0" err="1"/>
              <a:t>memori</a:t>
            </a:r>
            <a:r>
              <a:rPr lang="en-US" sz="1200" dirty="0"/>
              <a:t> yang </a:t>
            </a:r>
            <a:r>
              <a:rPr lang="en-US" sz="1200" dirty="0" err="1"/>
              <a:t>menunggu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diisi</a:t>
            </a:r>
            <a:r>
              <a:rPr lang="en-US" sz="1200" dirty="0"/>
              <a:t>. Gaya </a:t>
            </a:r>
            <a:r>
              <a:rPr lang="en-US" sz="1200" dirty="0" err="1"/>
              <a:t>pembelajaran</a:t>
            </a:r>
            <a:r>
              <a:rPr lang="en-US" sz="1200" dirty="0"/>
              <a:t> </a:t>
            </a:r>
            <a:r>
              <a:rPr lang="en-US" sz="1200" dirty="0" err="1"/>
              <a:t>terkini</a:t>
            </a:r>
            <a:r>
              <a:rPr lang="en-US" sz="1200" dirty="0"/>
              <a:t>, </a:t>
            </a:r>
            <a:r>
              <a:rPr lang="en-US" sz="1200" dirty="0" err="1"/>
              <a:t>seperti</a:t>
            </a:r>
            <a:r>
              <a:rPr lang="en-US" sz="1200" dirty="0"/>
              <a:t> yang </a:t>
            </a:r>
            <a:r>
              <a:rPr lang="en-US" sz="1200" dirty="0" err="1"/>
              <a:t>ditegaskan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Kurikulum</a:t>
            </a:r>
            <a:r>
              <a:rPr lang="en-US" sz="1200" dirty="0"/>
              <a:t> Standard </a:t>
            </a:r>
            <a:r>
              <a:rPr lang="en-US" sz="1200" dirty="0" err="1"/>
              <a:t>Sekolah</a:t>
            </a:r>
            <a:r>
              <a:rPr lang="en-US" sz="1200" dirty="0"/>
              <a:t> </a:t>
            </a:r>
            <a:r>
              <a:rPr lang="en-US" sz="1200" dirty="0" err="1"/>
              <a:t>Rendah</a:t>
            </a:r>
            <a:r>
              <a:rPr lang="en-US" sz="1200" dirty="0"/>
              <a:t> (KSSR), </a:t>
            </a:r>
            <a:r>
              <a:rPr lang="en-US" sz="1200" dirty="0" err="1"/>
              <a:t>menyarankan</a:t>
            </a:r>
            <a:r>
              <a:rPr lang="en-US" sz="1200" dirty="0"/>
              <a:t> </a:t>
            </a:r>
            <a:r>
              <a:rPr lang="en-US" sz="1200" dirty="0" err="1"/>
              <a:t>penggunaan</a:t>
            </a:r>
            <a:r>
              <a:rPr lang="en-US" sz="1200" dirty="0"/>
              <a:t> </a:t>
            </a:r>
            <a:r>
              <a:rPr lang="en-US" sz="1200" dirty="0" err="1"/>
              <a:t>pelbagai</a:t>
            </a:r>
            <a:r>
              <a:rPr lang="en-US" sz="1200" dirty="0"/>
              <a:t> </a:t>
            </a:r>
            <a:r>
              <a:rPr lang="en-US" sz="1200" dirty="0" err="1"/>
              <a:t>pendekatan</a:t>
            </a:r>
            <a:r>
              <a:rPr lang="en-US" sz="1200" dirty="0"/>
              <a:t> </a:t>
            </a:r>
            <a:r>
              <a:rPr lang="en-US" sz="1200" dirty="0" err="1"/>
              <a:t>seperti</a:t>
            </a:r>
            <a:r>
              <a:rPr lang="en-US" sz="1200" dirty="0"/>
              <a:t> </a:t>
            </a:r>
            <a:r>
              <a:rPr lang="en-US" sz="1200" dirty="0" err="1"/>
              <a:t>pembelajaran</a:t>
            </a:r>
            <a:r>
              <a:rPr lang="en-US" sz="1200" dirty="0"/>
              <a:t> </a:t>
            </a:r>
            <a:r>
              <a:rPr lang="en-US" sz="1200" dirty="0" err="1"/>
              <a:t>secara</a:t>
            </a:r>
            <a:r>
              <a:rPr lang="en-US" sz="1200" dirty="0"/>
              <a:t> hands-on, </a:t>
            </a:r>
            <a:r>
              <a:rPr lang="en-US" sz="1200" dirty="0" err="1"/>
              <a:t>kontekstual</a:t>
            </a:r>
            <a:r>
              <a:rPr lang="en-US" sz="1200" dirty="0"/>
              <a:t>, </a:t>
            </a:r>
            <a:r>
              <a:rPr lang="en-US" sz="1200" dirty="0" err="1"/>
              <a:t>konstruktivisme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masteri</a:t>
            </a:r>
            <a:r>
              <a:rPr lang="en-US" sz="1200" dirty="0"/>
              <a:t>; </a:t>
            </a:r>
            <a:r>
              <a:rPr lang="en-US" sz="1200" dirty="0" err="1"/>
              <a:t>melalui</a:t>
            </a:r>
            <a:r>
              <a:rPr lang="en-US" sz="1200" dirty="0"/>
              <a:t> </a:t>
            </a:r>
            <a:r>
              <a:rPr lang="en-US" sz="1200" dirty="0" err="1"/>
              <a:t>permainan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inkuiri</a:t>
            </a:r>
            <a:r>
              <a:rPr lang="en-US" sz="1200" dirty="0"/>
              <a:t> </a:t>
            </a:r>
            <a:r>
              <a:rPr lang="en-US" sz="1200" dirty="0" err="1"/>
              <a:t>penemuan</a:t>
            </a:r>
            <a:r>
              <a:rPr lang="en-US" sz="1200" dirty="0"/>
              <a:t>;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berasaskan</a:t>
            </a:r>
            <a:r>
              <a:rPr lang="en-US" sz="1200" dirty="0"/>
              <a:t> </a:t>
            </a:r>
            <a:r>
              <a:rPr lang="en-US" sz="1200" dirty="0" err="1"/>
              <a:t>projek</a:t>
            </a:r>
            <a:r>
              <a:rPr lang="en-US" sz="1200" dirty="0"/>
              <a:t>. </a:t>
            </a:r>
            <a:r>
              <a:rPr lang="en-US" sz="1200" dirty="0" err="1"/>
              <a:t>Pendekatan</a:t>
            </a:r>
            <a:r>
              <a:rPr lang="en-US" sz="1200" dirty="0"/>
              <a:t> yang </a:t>
            </a:r>
            <a:r>
              <a:rPr lang="en-US" sz="1200" dirty="0" err="1"/>
              <a:t>digunakan</a:t>
            </a:r>
            <a:r>
              <a:rPr lang="en-US" sz="1200" dirty="0"/>
              <a:t> </a:t>
            </a:r>
            <a:r>
              <a:rPr lang="en-US" sz="1200" dirty="0" err="1"/>
              <a:t>haruslah</a:t>
            </a:r>
            <a:r>
              <a:rPr lang="en-US" sz="1200" dirty="0"/>
              <a:t> </a:t>
            </a:r>
            <a:r>
              <a:rPr lang="en-US" sz="1200" dirty="0" err="1"/>
              <a:t>memberi</a:t>
            </a:r>
            <a:r>
              <a:rPr lang="en-US" sz="1200" dirty="0"/>
              <a:t> </a:t>
            </a:r>
            <a:r>
              <a:rPr lang="en-US" sz="1200" dirty="0" err="1"/>
              <a:t>peluang</a:t>
            </a:r>
            <a:r>
              <a:rPr lang="en-US" sz="1200" dirty="0"/>
              <a:t> yang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terhad</a:t>
            </a:r>
            <a:r>
              <a:rPr lang="en-US" sz="1200" dirty="0"/>
              <a:t> </a:t>
            </a:r>
            <a:r>
              <a:rPr lang="en-US" sz="1200" dirty="0" err="1"/>
              <a:t>kepada</a:t>
            </a:r>
            <a:r>
              <a:rPr lang="en-US" sz="1200" dirty="0"/>
              <a:t> murid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mengambil</a:t>
            </a:r>
            <a:r>
              <a:rPr lang="en-US" sz="1200" dirty="0"/>
              <a:t> </a:t>
            </a:r>
            <a:r>
              <a:rPr lang="en-US" sz="1200" dirty="0" err="1"/>
              <a:t>kira</a:t>
            </a:r>
            <a:r>
              <a:rPr lang="en-US" sz="1200" dirty="0"/>
              <a:t> </a:t>
            </a:r>
            <a:r>
              <a:rPr lang="en-US" sz="1200" dirty="0" err="1"/>
              <a:t>tahap</a:t>
            </a:r>
            <a:r>
              <a:rPr lang="en-US" sz="1200" dirty="0"/>
              <a:t> </a:t>
            </a:r>
            <a:r>
              <a:rPr lang="en-US" sz="1200" dirty="0" err="1"/>
              <a:t>kecerdasan</a:t>
            </a:r>
            <a:r>
              <a:rPr lang="en-US" sz="1200" dirty="0"/>
              <a:t> murid. </a:t>
            </a:r>
            <a:r>
              <a:rPr lang="en-US" sz="1200" dirty="0" err="1"/>
              <a:t>Ini</a:t>
            </a:r>
            <a:r>
              <a:rPr lang="en-US" sz="1200" dirty="0"/>
              <a:t>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selaras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gaya</a:t>
            </a:r>
            <a:r>
              <a:rPr lang="en-US" sz="1200" dirty="0"/>
              <a:t> </a:t>
            </a:r>
            <a:r>
              <a:rPr lang="en-US" sz="1200" dirty="0" err="1"/>
              <a:t>pembelajaran</a:t>
            </a:r>
            <a:r>
              <a:rPr lang="en-US" sz="1200" dirty="0"/>
              <a:t> </a:t>
            </a:r>
            <a:r>
              <a:rPr lang="en-US" sz="1200" dirty="0" err="1"/>
              <a:t>abad</a:t>
            </a:r>
            <a:r>
              <a:rPr lang="en-US" sz="1200" dirty="0"/>
              <a:t> ke-21 yang </a:t>
            </a:r>
            <a:r>
              <a:rPr lang="en-US" sz="1200" dirty="0" err="1"/>
              <a:t>berpaksikan</a:t>
            </a:r>
            <a:r>
              <a:rPr lang="en-US" sz="1200" dirty="0"/>
              <a:t> </a:t>
            </a:r>
            <a:r>
              <a:rPr lang="en-US" sz="1200" dirty="0" err="1"/>
              <a:t>literasi</a:t>
            </a:r>
            <a:r>
              <a:rPr lang="en-US" sz="1200" dirty="0"/>
              <a:t> era digital, murid </a:t>
            </a:r>
            <a:r>
              <a:rPr lang="en-US" sz="1200" dirty="0" err="1"/>
              <a:t>berfikir</a:t>
            </a:r>
            <a:r>
              <a:rPr lang="en-US" sz="1200" dirty="0"/>
              <a:t> </a:t>
            </a:r>
            <a:r>
              <a:rPr lang="en-US" sz="1200" dirty="0" err="1"/>
              <a:t>secara</a:t>
            </a:r>
            <a:r>
              <a:rPr lang="en-US" sz="1200" dirty="0"/>
              <a:t> </a:t>
            </a:r>
            <a:r>
              <a:rPr lang="en-US" sz="1200" dirty="0" err="1"/>
              <a:t>kreatif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inovatif</a:t>
            </a:r>
            <a:r>
              <a:rPr lang="en-US" sz="1200" dirty="0"/>
              <a:t>, </a:t>
            </a:r>
            <a:r>
              <a:rPr lang="en-US" sz="1200" dirty="0" err="1"/>
              <a:t>kemahiran</a:t>
            </a:r>
            <a:r>
              <a:rPr lang="en-US" sz="1200" dirty="0"/>
              <a:t> </a:t>
            </a:r>
            <a:r>
              <a:rPr lang="en-US" sz="1200" dirty="0" err="1"/>
              <a:t>komunikasi</a:t>
            </a:r>
            <a:r>
              <a:rPr lang="en-US" sz="1200" dirty="0"/>
              <a:t> yang </a:t>
            </a:r>
            <a:r>
              <a:rPr lang="en-US" sz="1200" dirty="0" err="1"/>
              <a:t>berkesan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penghasilan</a:t>
            </a:r>
            <a:r>
              <a:rPr lang="en-US" sz="1200" dirty="0"/>
              <a:t> </a:t>
            </a:r>
            <a:r>
              <a:rPr lang="en-US" sz="1200" dirty="0" err="1"/>
              <a:t>kerja</a:t>
            </a:r>
            <a:r>
              <a:rPr lang="en-US" sz="1200" dirty="0"/>
              <a:t> yang </a:t>
            </a:r>
            <a:r>
              <a:rPr lang="en-US" sz="1200" dirty="0" err="1"/>
              <a:t>tinggi</a:t>
            </a:r>
            <a:r>
              <a:rPr lang="en-US" sz="1200" dirty="0"/>
              <a:t>.</a:t>
            </a:r>
          </a:p>
          <a:p>
            <a:pPr marL="82296" indent="0" algn="just" fontAlgn="base">
              <a:buNone/>
            </a:pPr>
            <a:r>
              <a:rPr lang="en-US" sz="1200" dirty="0"/>
              <a:t>Alvin Toffler, </a:t>
            </a:r>
            <a:r>
              <a:rPr lang="en-US" sz="1200" dirty="0" err="1"/>
              <a:t>seorang</a:t>
            </a:r>
            <a:r>
              <a:rPr lang="en-US" sz="1200" dirty="0"/>
              <a:t> </a:t>
            </a:r>
            <a:r>
              <a:rPr lang="en-US" sz="1200" dirty="0" err="1"/>
              <a:t>penulis</a:t>
            </a:r>
            <a:r>
              <a:rPr lang="en-US" sz="1200" dirty="0"/>
              <a:t> yang </a:t>
            </a:r>
            <a:r>
              <a:rPr lang="en-US" sz="1200" dirty="0" err="1"/>
              <a:t>terkenal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bidang</a:t>
            </a:r>
            <a:r>
              <a:rPr lang="en-US" sz="1200" dirty="0"/>
              <a:t> </a:t>
            </a:r>
            <a:r>
              <a:rPr lang="en-US" sz="1200" dirty="0" err="1"/>
              <a:t>revolusi</a:t>
            </a:r>
            <a:r>
              <a:rPr lang="en-US" sz="1200" dirty="0"/>
              <a:t> digital </a:t>
            </a:r>
            <a:r>
              <a:rPr lang="en-US" sz="1200" dirty="0" err="1"/>
              <a:t>pernah</a:t>
            </a:r>
            <a:r>
              <a:rPr lang="en-US" sz="1200" dirty="0"/>
              <a:t> </a:t>
            </a:r>
            <a:r>
              <a:rPr lang="en-US" sz="1200" dirty="0" err="1"/>
              <a:t>mengatakan</a:t>
            </a:r>
            <a:r>
              <a:rPr lang="en-US" sz="1200" dirty="0"/>
              <a:t>, “The illiterate of the 21st century will not </a:t>
            </a:r>
            <a:r>
              <a:rPr lang="en-US" sz="1200" dirty="0" smtClean="0"/>
              <a:t>be those </a:t>
            </a:r>
            <a:r>
              <a:rPr lang="en-US" sz="1200" dirty="0"/>
              <a:t>who cannot read and write, but those who cannot learn, unlearn and relearn.” (</a:t>
            </a:r>
            <a:r>
              <a:rPr lang="en-US" sz="1200" dirty="0" err="1"/>
              <a:t>Buta</a:t>
            </a:r>
            <a:r>
              <a:rPr lang="en-US" sz="1200" dirty="0"/>
              <a:t> </a:t>
            </a:r>
            <a:r>
              <a:rPr lang="en-US" sz="1200" dirty="0" err="1"/>
              <a:t>huruf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abad</a:t>
            </a:r>
            <a:r>
              <a:rPr lang="en-US" sz="1200" dirty="0"/>
              <a:t> ke-21 </a:t>
            </a:r>
            <a:r>
              <a:rPr lang="en-US" sz="1200" dirty="0" err="1"/>
              <a:t>bukanlah</a:t>
            </a:r>
            <a:r>
              <a:rPr lang="en-US" sz="1200" dirty="0"/>
              <a:t> </a:t>
            </a:r>
            <a:r>
              <a:rPr lang="en-US" sz="1200" dirty="0" err="1"/>
              <a:t>individu</a:t>
            </a:r>
            <a:r>
              <a:rPr lang="en-US" sz="1200" dirty="0"/>
              <a:t> yang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boleh</a:t>
            </a:r>
            <a:r>
              <a:rPr lang="en-US" sz="1200" dirty="0"/>
              <a:t> </a:t>
            </a:r>
            <a:r>
              <a:rPr lang="en-US" sz="1200" dirty="0" err="1"/>
              <a:t>membaca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menulis</a:t>
            </a:r>
            <a:r>
              <a:rPr lang="en-US" sz="1200" dirty="0"/>
              <a:t> </a:t>
            </a:r>
            <a:r>
              <a:rPr lang="en-US" sz="1200" dirty="0" err="1"/>
              <a:t>tetapi</a:t>
            </a:r>
            <a:r>
              <a:rPr lang="en-US" sz="1200" dirty="0"/>
              <a:t> </a:t>
            </a:r>
            <a:r>
              <a:rPr lang="en-US" sz="1200" dirty="0" err="1"/>
              <a:t>terdiri</a:t>
            </a:r>
            <a:r>
              <a:rPr lang="en-US" sz="1200" dirty="0"/>
              <a:t> </a:t>
            </a:r>
            <a:r>
              <a:rPr lang="en-US" sz="1200" dirty="0" err="1"/>
              <a:t>daripada</a:t>
            </a:r>
            <a:r>
              <a:rPr lang="en-US" sz="1200" dirty="0"/>
              <a:t> </a:t>
            </a:r>
            <a:r>
              <a:rPr lang="en-US" sz="1200" dirty="0" err="1"/>
              <a:t>individu</a:t>
            </a:r>
            <a:r>
              <a:rPr lang="en-US" sz="1200" dirty="0"/>
              <a:t> yang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boleh</a:t>
            </a:r>
            <a:r>
              <a:rPr lang="en-US" sz="1200" dirty="0"/>
              <a:t> </a:t>
            </a:r>
            <a:r>
              <a:rPr lang="en-US" sz="1200" dirty="0" err="1"/>
              <a:t>belajar</a:t>
            </a:r>
            <a:r>
              <a:rPr lang="en-US" sz="1200" dirty="0"/>
              <a:t>, </a:t>
            </a:r>
            <a:r>
              <a:rPr lang="en-US" sz="1200" dirty="0" err="1"/>
              <a:t>belajar</a:t>
            </a:r>
            <a:r>
              <a:rPr lang="en-US" sz="1200" dirty="0"/>
              <a:t> </a:t>
            </a:r>
            <a:r>
              <a:rPr lang="en-US" sz="1200" dirty="0" err="1"/>
              <a:t>meninggalkan</a:t>
            </a:r>
            <a:r>
              <a:rPr lang="en-US" sz="1200" dirty="0"/>
              <a:t> </a:t>
            </a:r>
            <a:r>
              <a:rPr lang="en-US" sz="1200" dirty="0" err="1"/>
              <a:t>apa</a:t>
            </a:r>
            <a:r>
              <a:rPr lang="en-US" sz="1200" dirty="0"/>
              <a:t> yang </a:t>
            </a:r>
            <a:r>
              <a:rPr lang="en-US" sz="1200" dirty="0" err="1"/>
              <a:t>telah</a:t>
            </a:r>
            <a:r>
              <a:rPr lang="en-US" sz="1200" dirty="0"/>
              <a:t> </a:t>
            </a:r>
            <a:r>
              <a:rPr lang="en-US" sz="1200" dirty="0" err="1"/>
              <a:t>dipelajari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belajar</a:t>
            </a:r>
            <a:r>
              <a:rPr lang="en-US" sz="1200" dirty="0"/>
              <a:t> </a:t>
            </a:r>
            <a:r>
              <a:rPr lang="en-US" sz="1200" dirty="0" err="1"/>
              <a:t>semula</a:t>
            </a:r>
            <a:r>
              <a:rPr lang="en-US" sz="1200" dirty="0"/>
              <a:t>). </a:t>
            </a:r>
            <a:r>
              <a:rPr lang="en-US" sz="1200" dirty="0" err="1"/>
              <a:t>Tuntutan</a:t>
            </a:r>
            <a:r>
              <a:rPr lang="en-US" sz="1200" dirty="0"/>
              <a:t> </a:t>
            </a:r>
            <a:r>
              <a:rPr lang="en-US" sz="1200" dirty="0" err="1"/>
              <a:t>kehidupan</a:t>
            </a:r>
            <a:r>
              <a:rPr lang="en-US" sz="1200" dirty="0"/>
              <a:t> </a:t>
            </a:r>
            <a:r>
              <a:rPr lang="en-US" sz="1200" dirty="0" err="1"/>
              <a:t>abad</a:t>
            </a:r>
            <a:r>
              <a:rPr lang="en-US" sz="1200" dirty="0"/>
              <a:t> ke-21 </a:t>
            </a:r>
            <a:r>
              <a:rPr lang="en-US" sz="1200" dirty="0" err="1"/>
              <a:t>memerlukan</a:t>
            </a:r>
            <a:r>
              <a:rPr lang="en-US" sz="1200" dirty="0"/>
              <a:t> </a:t>
            </a:r>
            <a:r>
              <a:rPr lang="en-US" sz="1200" dirty="0" err="1"/>
              <a:t>reaksi</a:t>
            </a:r>
            <a:r>
              <a:rPr lang="en-US" sz="1200" dirty="0"/>
              <a:t> </a:t>
            </a:r>
            <a:r>
              <a:rPr lang="en-US" sz="1200" dirty="0" err="1"/>
              <a:t>pantas</a:t>
            </a:r>
            <a:r>
              <a:rPr lang="en-US" sz="1200" dirty="0"/>
              <a:t> </a:t>
            </a:r>
            <a:r>
              <a:rPr lang="en-US" sz="1200" dirty="0" err="1"/>
              <a:t>manusia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berubah</a:t>
            </a:r>
            <a:r>
              <a:rPr lang="en-US" sz="1200" dirty="0"/>
              <a:t> </a:t>
            </a:r>
            <a:r>
              <a:rPr lang="en-US" sz="1200" dirty="0" err="1"/>
              <a:t>mengikut</a:t>
            </a:r>
            <a:r>
              <a:rPr lang="en-US" sz="1200" dirty="0"/>
              <a:t> </a:t>
            </a:r>
            <a:r>
              <a:rPr lang="en-US" sz="1200" dirty="0" err="1"/>
              <a:t>keadaan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situasi</a:t>
            </a:r>
            <a:r>
              <a:rPr lang="en-US" sz="1200" dirty="0"/>
              <a:t> agar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ditenggelami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tsunami </a:t>
            </a:r>
            <a:r>
              <a:rPr lang="en-US" sz="1200" dirty="0" err="1"/>
              <a:t>teknologi</a:t>
            </a:r>
            <a:r>
              <a:rPr lang="en-US" sz="1200" dirty="0"/>
              <a:t>.</a:t>
            </a:r>
          </a:p>
          <a:p>
            <a:pPr marL="82296" indent="0" algn="just" fontAlgn="base">
              <a:buNone/>
            </a:pPr>
            <a:r>
              <a:rPr lang="en-US" sz="1200" dirty="0"/>
              <a:t>Gaya </a:t>
            </a:r>
            <a:r>
              <a:rPr lang="en-US" sz="1200" dirty="0" err="1"/>
              <a:t>pengajaran</a:t>
            </a:r>
            <a:r>
              <a:rPr lang="en-US" sz="1200" dirty="0"/>
              <a:t> guru </a:t>
            </a:r>
            <a:r>
              <a:rPr lang="en-US" sz="1200" dirty="0" err="1"/>
              <a:t>perlu</a:t>
            </a:r>
            <a:r>
              <a:rPr lang="en-US" sz="1200" dirty="0"/>
              <a:t> </a:t>
            </a:r>
            <a:r>
              <a:rPr lang="en-US" sz="1200" dirty="0" err="1"/>
              <a:t>seiring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gaya</a:t>
            </a:r>
            <a:r>
              <a:rPr lang="en-US" sz="1200" dirty="0"/>
              <a:t> </a:t>
            </a:r>
            <a:r>
              <a:rPr lang="en-US" sz="1200" dirty="0" err="1"/>
              <a:t>pembelajaran</a:t>
            </a:r>
            <a:r>
              <a:rPr lang="en-US" sz="1200" dirty="0"/>
              <a:t> murid agar </a:t>
            </a:r>
            <a:r>
              <a:rPr lang="en-US" sz="1200" dirty="0" err="1"/>
              <a:t>tidak</a:t>
            </a:r>
            <a:r>
              <a:rPr lang="en-US" sz="1200" dirty="0"/>
              <a:t> P&amp;P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dilaksanakan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berkesan</a:t>
            </a:r>
            <a:r>
              <a:rPr lang="en-US" sz="1200" dirty="0"/>
              <a:t>. </a:t>
            </a:r>
            <a:r>
              <a:rPr lang="en-US" sz="1200" dirty="0" err="1"/>
              <a:t>Justeru</a:t>
            </a:r>
            <a:r>
              <a:rPr lang="en-US" sz="1200" dirty="0"/>
              <a:t>, guru-guru </a:t>
            </a:r>
            <a:r>
              <a:rPr lang="en-US" sz="1200" dirty="0" err="1"/>
              <a:t>perlu</a:t>
            </a:r>
            <a:r>
              <a:rPr lang="en-US" sz="1200" dirty="0"/>
              <a:t> </a:t>
            </a:r>
            <a:r>
              <a:rPr lang="en-US" sz="1200" dirty="0" err="1"/>
              <a:t>mengambil</a:t>
            </a:r>
            <a:r>
              <a:rPr lang="en-US" sz="1200" dirty="0"/>
              <a:t> </a:t>
            </a:r>
            <a:r>
              <a:rPr lang="en-US" sz="1200" dirty="0" err="1"/>
              <a:t>sikap</a:t>
            </a:r>
            <a:r>
              <a:rPr lang="en-US" sz="1200" dirty="0"/>
              <a:t> yang </a:t>
            </a:r>
            <a:r>
              <a:rPr lang="en-US" sz="1200" dirty="0" err="1"/>
              <a:t>terbuka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mengetahui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mengenal</a:t>
            </a:r>
            <a:r>
              <a:rPr lang="en-US" sz="1200" dirty="0"/>
              <a:t> </a:t>
            </a:r>
            <a:r>
              <a:rPr lang="en-US" sz="1200" dirty="0" err="1"/>
              <a:t>pasti</a:t>
            </a:r>
            <a:r>
              <a:rPr lang="en-US" sz="1200" dirty="0"/>
              <a:t> </a:t>
            </a:r>
            <a:r>
              <a:rPr lang="en-US" sz="1200" dirty="0" err="1"/>
              <a:t>teknologi</a:t>
            </a:r>
            <a:r>
              <a:rPr lang="en-US" sz="1200" dirty="0"/>
              <a:t> </a:t>
            </a:r>
            <a:r>
              <a:rPr lang="en-US" sz="1200" dirty="0" err="1"/>
              <a:t>pendidikan</a:t>
            </a:r>
            <a:r>
              <a:rPr lang="en-US" sz="1200" dirty="0"/>
              <a:t> </a:t>
            </a:r>
            <a:r>
              <a:rPr lang="en-US" sz="1200" dirty="0" err="1"/>
              <a:t>berkesan</a:t>
            </a:r>
            <a:r>
              <a:rPr lang="en-US" sz="1200" dirty="0"/>
              <a:t> yang </a:t>
            </a:r>
            <a:r>
              <a:rPr lang="en-US" sz="1200" dirty="0" err="1"/>
              <a:t>menggabungjalinkan</a:t>
            </a:r>
            <a:r>
              <a:rPr lang="en-US" sz="1200" dirty="0"/>
              <a:t> </a:t>
            </a:r>
            <a:r>
              <a:rPr lang="en-US" sz="1200" dirty="0" err="1"/>
              <a:t>teori</a:t>
            </a:r>
            <a:r>
              <a:rPr lang="en-US" sz="1200" dirty="0"/>
              <a:t> </a:t>
            </a:r>
            <a:r>
              <a:rPr lang="en-US" sz="1200" dirty="0" err="1"/>
              <a:t>instruksional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teori</a:t>
            </a:r>
            <a:r>
              <a:rPr lang="en-US" sz="1200" dirty="0"/>
              <a:t> </a:t>
            </a:r>
            <a:r>
              <a:rPr lang="en-US" sz="1200" dirty="0" err="1"/>
              <a:t>pembelajaran</a:t>
            </a:r>
            <a:r>
              <a:rPr lang="en-US" sz="1200" dirty="0"/>
              <a:t>. </a:t>
            </a:r>
            <a:r>
              <a:rPr lang="en-US" sz="1200" dirty="0" err="1"/>
              <a:t>Seperti</a:t>
            </a:r>
            <a:r>
              <a:rPr lang="en-US" sz="1200" dirty="0"/>
              <a:t> </a:t>
            </a:r>
            <a:r>
              <a:rPr lang="en-US" sz="1200" dirty="0" err="1"/>
              <a:t>seorang</a:t>
            </a:r>
            <a:r>
              <a:rPr lang="en-US" sz="1200" dirty="0"/>
              <a:t> </a:t>
            </a:r>
            <a:r>
              <a:rPr lang="en-US" sz="1200" dirty="0" err="1"/>
              <a:t>tukang</a:t>
            </a:r>
            <a:r>
              <a:rPr lang="en-US" sz="1200" dirty="0"/>
              <a:t> </a:t>
            </a:r>
            <a:r>
              <a:rPr lang="en-US" sz="1200" dirty="0" err="1"/>
              <a:t>rumah</a:t>
            </a:r>
            <a:r>
              <a:rPr lang="en-US" sz="1200" dirty="0"/>
              <a:t> yang </a:t>
            </a:r>
            <a:r>
              <a:rPr lang="en-US" sz="1200" dirty="0" err="1"/>
              <a:t>mempunyai</a:t>
            </a:r>
            <a:r>
              <a:rPr lang="en-US" sz="1200" dirty="0"/>
              <a:t> </a:t>
            </a:r>
            <a:r>
              <a:rPr lang="en-US" sz="1200" dirty="0" err="1"/>
              <a:t>peralatan</a:t>
            </a:r>
            <a:r>
              <a:rPr lang="en-US" sz="1200" dirty="0"/>
              <a:t> </a:t>
            </a:r>
            <a:r>
              <a:rPr lang="en-US" sz="1200" dirty="0" err="1"/>
              <a:t>seperti</a:t>
            </a:r>
            <a:r>
              <a:rPr lang="en-US" sz="1200" dirty="0"/>
              <a:t> </a:t>
            </a:r>
            <a:r>
              <a:rPr lang="en-US" sz="1200" dirty="0" err="1"/>
              <a:t>tukul</a:t>
            </a:r>
            <a:r>
              <a:rPr lang="en-US" sz="1200" dirty="0"/>
              <a:t>, </a:t>
            </a:r>
            <a:r>
              <a:rPr lang="en-US" sz="1200" dirty="0" err="1"/>
              <a:t>paku</a:t>
            </a:r>
            <a:r>
              <a:rPr lang="en-US" sz="1200" dirty="0"/>
              <a:t>, </a:t>
            </a:r>
            <a:r>
              <a:rPr lang="en-US" sz="1200" dirty="0" err="1"/>
              <a:t>tangga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sebagainya</a:t>
            </a:r>
            <a:r>
              <a:rPr lang="en-US" sz="1200" dirty="0"/>
              <a:t>, murid-murid </a:t>
            </a:r>
            <a:r>
              <a:rPr lang="en-US" sz="1200" dirty="0" err="1"/>
              <a:t>perlu</a:t>
            </a:r>
            <a:r>
              <a:rPr lang="en-US" sz="1200" dirty="0"/>
              <a:t> </a:t>
            </a:r>
            <a:r>
              <a:rPr lang="en-US" sz="1200" dirty="0" err="1"/>
              <a:t>dibekalkan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pelbagai</a:t>
            </a:r>
            <a:r>
              <a:rPr lang="en-US" sz="1200" dirty="0"/>
              <a:t> </a:t>
            </a:r>
            <a:r>
              <a:rPr lang="en-US" sz="1200" dirty="0" err="1"/>
              <a:t>peralatan</a:t>
            </a:r>
            <a:r>
              <a:rPr lang="en-US" sz="1200" dirty="0"/>
              <a:t> (</a:t>
            </a:r>
            <a:r>
              <a:rPr lang="en-US" sz="1200" dirty="0" err="1"/>
              <a:t>teknologi</a:t>
            </a:r>
            <a:r>
              <a:rPr lang="en-US" sz="1200" dirty="0"/>
              <a:t>) yang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membantu</a:t>
            </a:r>
            <a:r>
              <a:rPr lang="en-US" sz="1200" dirty="0"/>
              <a:t> </a:t>
            </a:r>
            <a:r>
              <a:rPr lang="en-US" sz="1200" dirty="0" err="1"/>
              <a:t>mereka</a:t>
            </a:r>
            <a:r>
              <a:rPr lang="en-US" sz="1200" dirty="0"/>
              <a:t> </a:t>
            </a:r>
            <a:r>
              <a:rPr lang="en-US" sz="1200" dirty="0" err="1"/>
              <a:t>belajar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cepat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berkesan</a:t>
            </a:r>
            <a:r>
              <a:rPr lang="en-US" sz="1200" dirty="0"/>
              <a:t>.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wujudnya</a:t>
            </a:r>
            <a:r>
              <a:rPr lang="en-US" sz="1200" dirty="0"/>
              <a:t> </a:t>
            </a:r>
            <a:r>
              <a:rPr lang="en-US" sz="1200" dirty="0" err="1"/>
              <a:t>gabungan</a:t>
            </a:r>
            <a:r>
              <a:rPr lang="en-US" sz="1200" dirty="0"/>
              <a:t> </a:t>
            </a:r>
            <a:r>
              <a:rPr lang="en-US" sz="1200" dirty="0" err="1"/>
              <a:t>literasi</a:t>
            </a:r>
            <a:r>
              <a:rPr lang="en-US" sz="1200" dirty="0"/>
              <a:t> </a:t>
            </a:r>
            <a:r>
              <a:rPr lang="en-US" sz="1200" dirty="0" err="1"/>
              <a:t>maklumat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teknologi</a:t>
            </a:r>
            <a:r>
              <a:rPr lang="en-US" sz="1200" dirty="0"/>
              <a:t> </a:t>
            </a:r>
            <a:r>
              <a:rPr lang="en-US" sz="1200" dirty="0" err="1"/>
              <a:t>pendidikan</a:t>
            </a:r>
            <a:r>
              <a:rPr lang="en-US" sz="1200" dirty="0"/>
              <a:t> yang </a:t>
            </a:r>
            <a:r>
              <a:rPr lang="en-US" sz="1200" dirty="0" err="1"/>
              <a:t>baik</a:t>
            </a:r>
            <a:r>
              <a:rPr lang="en-US" sz="1200" dirty="0"/>
              <a:t>, </a:t>
            </a:r>
            <a:r>
              <a:rPr lang="en-US" sz="1200" dirty="0" err="1"/>
              <a:t>pembelajaran</a:t>
            </a:r>
            <a:r>
              <a:rPr lang="en-US" sz="1200" dirty="0"/>
              <a:t> </a:t>
            </a:r>
            <a:r>
              <a:rPr lang="en-US" sz="1200" dirty="0" err="1"/>
              <a:t>akan</a:t>
            </a:r>
            <a:r>
              <a:rPr lang="en-US" sz="1200" dirty="0"/>
              <a:t> </a:t>
            </a:r>
            <a:r>
              <a:rPr lang="en-US" sz="1200" dirty="0" err="1"/>
              <a:t>menjadi</a:t>
            </a:r>
            <a:r>
              <a:rPr lang="en-US" sz="1200" dirty="0"/>
              <a:t> </a:t>
            </a:r>
            <a:r>
              <a:rPr lang="en-US" sz="1200" dirty="0" err="1"/>
              <a:t>lebih</a:t>
            </a:r>
            <a:r>
              <a:rPr lang="en-US" sz="1200" dirty="0"/>
              <a:t> </a:t>
            </a:r>
            <a:r>
              <a:rPr lang="en-US" sz="1200" dirty="0" err="1"/>
              <a:t>bermakna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memberi</a:t>
            </a:r>
            <a:r>
              <a:rPr lang="en-US" sz="1200" dirty="0"/>
              <a:t> </a:t>
            </a:r>
            <a:r>
              <a:rPr lang="en-US" sz="1200" dirty="0" err="1"/>
              <a:t>impak</a:t>
            </a:r>
            <a:r>
              <a:rPr lang="en-US" sz="1200" dirty="0"/>
              <a:t> yang </a:t>
            </a:r>
            <a:r>
              <a:rPr lang="en-US" sz="1200" dirty="0" err="1"/>
              <a:t>besar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proses </a:t>
            </a:r>
            <a:r>
              <a:rPr lang="en-US" sz="1200" dirty="0" err="1"/>
              <a:t>Membangun</a:t>
            </a:r>
            <a:r>
              <a:rPr lang="en-US" sz="1200" dirty="0"/>
              <a:t> </a:t>
            </a:r>
            <a:r>
              <a:rPr lang="en-US" sz="1200" dirty="0" err="1"/>
              <a:t>Potensi</a:t>
            </a:r>
            <a:r>
              <a:rPr lang="en-US" sz="1200" dirty="0"/>
              <a:t> </a:t>
            </a:r>
            <a:r>
              <a:rPr lang="en-US" sz="1200" dirty="0" err="1"/>
              <a:t>Individu</a:t>
            </a:r>
            <a:r>
              <a:rPr lang="en-US" sz="1200" dirty="0"/>
              <a:t> </a:t>
            </a:r>
            <a:r>
              <a:rPr lang="en-US" sz="1200" dirty="0" err="1"/>
              <a:t>Melalui</a:t>
            </a:r>
            <a:r>
              <a:rPr lang="en-US" sz="1200" dirty="0"/>
              <a:t> </a:t>
            </a:r>
            <a:r>
              <a:rPr lang="en-US" sz="1200" dirty="0" err="1"/>
              <a:t>Pendidikan</a:t>
            </a:r>
            <a:r>
              <a:rPr lang="en-US" sz="1200" dirty="0"/>
              <a:t> </a:t>
            </a:r>
            <a:r>
              <a:rPr lang="en-US" sz="1200" dirty="0" err="1"/>
              <a:t>Berkualiti</a:t>
            </a:r>
            <a:r>
              <a:rPr lang="en-US" sz="1200" dirty="0"/>
              <a:t> yang </a:t>
            </a:r>
            <a:r>
              <a:rPr lang="en-US" sz="1200" dirty="0" err="1"/>
              <a:t>menjadi</a:t>
            </a:r>
            <a:r>
              <a:rPr lang="en-US" sz="1200" dirty="0"/>
              <a:t> </a:t>
            </a:r>
            <a:r>
              <a:rPr lang="en-US" sz="1200" dirty="0" err="1"/>
              <a:t>misi</a:t>
            </a:r>
            <a:r>
              <a:rPr lang="en-US" sz="1200" dirty="0"/>
              <a:t> </a:t>
            </a:r>
            <a:r>
              <a:rPr lang="en-US" sz="1200" dirty="0" err="1"/>
              <a:t>Kementerian</a:t>
            </a:r>
            <a:r>
              <a:rPr lang="en-US" sz="1200" dirty="0"/>
              <a:t> </a:t>
            </a:r>
            <a:r>
              <a:rPr lang="en-US" sz="1200" dirty="0" err="1"/>
              <a:t>Pelajaran</a:t>
            </a:r>
            <a:r>
              <a:rPr lang="en-US" sz="1200" dirty="0"/>
              <a:t> Malaysia.</a:t>
            </a:r>
          </a:p>
          <a:p>
            <a:pPr marL="82296" indent="0" algn="just" fontAlgn="base">
              <a:buNone/>
            </a:pPr>
            <a:r>
              <a:rPr lang="en-US" sz="1200" dirty="0"/>
              <a:t>Antara </a:t>
            </a:r>
            <a:r>
              <a:rPr lang="en-US" sz="1200" dirty="0" err="1"/>
              <a:t>peranan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kepentingan</a:t>
            </a:r>
            <a:r>
              <a:rPr lang="en-US" sz="1200" dirty="0"/>
              <a:t> lain </a:t>
            </a:r>
            <a:r>
              <a:rPr lang="en-US" sz="1200" dirty="0" err="1"/>
              <a:t>teknologi</a:t>
            </a:r>
            <a:r>
              <a:rPr lang="en-US" sz="1200" dirty="0"/>
              <a:t> </a:t>
            </a:r>
            <a:r>
              <a:rPr lang="en-US" sz="1200" dirty="0" err="1"/>
              <a:t>pendidikan</a:t>
            </a:r>
            <a:r>
              <a:rPr lang="en-US" sz="1200" dirty="0"/>
              <a:t> </a:t>
            </a:r>
            <a:r>
              <a:rPr lang="en-US" sz="1200" dirty="0" err="1"/>
              <a:t>ialah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mengubah</a:t>
            </a:r>
            <a:r>
              <a:rPr lang="en-US" sz="1200" dirty="0"/>
              <a:t> </a:t>
            </a:r>
            <a:r>
              <a:rPr lang="en-US" sz="1200" dirty="0" err="1"/>
              <a:t>peringkat</a:t>
            </a:r>
            <a:r>
              <a:rPr lang="en-US" sz="1200" dirty="0"/>
              <a:t> </a:t>
            </a:r>
            <a:r>
              <a:rPr lang="en-US" sz="1200" dirty="0" err="1"/>
              <a:t>membuat</a:t>
            </a:r>
            <a:r>
              <a:rPr lang="en-US" sz="1200" dirty="0"/>
              <a:t> </a:t>
            </a:r>
            <a:r>
              <a:rPr lang="en-US" sz="1200" dirty="0" err="1"/>
              <a:t>keputusan</a:t>
            </a:r>
            <a:r>
              <a:rPr lang="en-US" sz="1200" dirty="0"/>
              <a:t>, </a:t>
            </a:r>
            <a:r>
              <a:rPr lang="en-US" sz="1200" dirty="0" err="1"/>
              <a:t>mengubah</a:t>
            </a:r>
            <a:r>
              <a:rPr lang="en-US" sz="1200" dirty="0"/>
              <a:t> </a:t>
            </a:r>
            <a:r>
              <a:rPr lang="en-US" sz="1200" dirty="0" err="1"/>
              <a:t>sistem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pendekatan</a:t>
            </a:r>
            <a:r>
              <a:rPr lang="en-US" sz="1200" dirty="0"/>
              <a:t> </a:t>
            </a:r>
            <a:r>
              <a:rPr lang="en-US" sz="1200" dirty="0" err="1"/>
              <a:t>pembelajaran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mengubah</a:t>
            </a:r>
            <a:r>
              <a:rPr lang="en-US" sz="1200" dirty="0"/>
              <a:t> </a:t>
            </a:r>
            <a:r>
              <a:rPr lang="en-US" sz="1200" dirty="0" err="1"/>
              <a:t>pengalaman</a:t>
            </a:r>
            <a:r>
              <a:rPr lang="en-US" sz="1200" dirty="0"/>
              <a:t> </a:t>
            </a:r>
            <a:r>
              <a:rPr lang="en-US" sz="1200" dirty="0" err="1"/>
              <a:t>pembelajaran</a:t>
            </a:r>
            <a:r>
              <a:rPr lang="en-US" sz="1200" dirty="0"/>
              <a:t>.</a:t>
            </a:r>
          </a:p>
          <a:p>
            <a:pPr marL="82296" indent="0" algn="just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4294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3312368" cy="15841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MY" dirty="0" err="1" smtClean="0"/>
              <a:t>Konsep</a:t>
            </a:r>
            <a:r>
              <a:rPr lang="en-MY" dirty="0" smtClean="0"/>
              <a:t> </a:t>
            </a:r>
            <a:r>
              <a:rPr lang="en-MY" dirty="0" err="1" smtClean="0"/>
              <a:t>Teknologi</a:t>
            </a:r>
            <a:endParaRPr lang="en-MY" dirty="0"/>
          </a:p>
        </p:txBody>
      </p:sp>
      <p:sp>
        <p:nvSpPr>
          <p:cNvPr id="4" name="Rounded Rectangle 3"/>
          <p:cNvSpPr/>
          <p:nvPr/>
        </p:nvSpPr>
        <p:spPr>
          <a:xfrm>
            <a:off x="4773991" y="277383"/>
            <a:ext cx="4104456" cy="2483118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MY" sz="2000" dirty="0" err="1" smtClean="0"/>
              <a:t>Teknologi</a:t>
            </a:r>
            <a:r>
              <a:rPr lang="en-MY" sz="2000" dirty="0" smtClean="0"/>
              <a:t> </a:t>
            </a:r>
            <a:r>
              <a:rPr lang="en-MY" sz="2000" dirty="0" err="1" smtClean="0"/>
              <a:t>bermaksud</a:t>
            </a:r>
            <a:r>
              <a:rPr lang="en-MY" sz="2000" dirty="0" smtClean="0"/>
              <a:t> </a:t>
            </a:r>
            <a:r>
              <a:rPr lang="en-MY" sz="2000" dirty="0" err="1" smtClean="0"/>
              <a:t>produk</a:t>
            </a:r>
            <a:r>
              <a:rPr lang="en-MY" sz="2000" dirty="0" smtClean="0"/>
              <a:t> </a:t>
            </a:r>
            <a:r>
              <a:rPr lang="en-MY" sz="2000" dirty="0" err="1" smtClean="0"/>
              <a:t>atau</a:t>
            </a:r>
            <a:r>
              <a:rPr lang="en-MY" sz="2000" dirty="0" smtClean="0"/>
              <a:t> </a:t>
            </a:r>
            <a:r>
              <a:rPr lang="en-MY" sz="2000" dirty="0" err="1" smtClean="0"/>
              <a:t>alat</a:t>
            </a:r>
            <a:r>
              <a:rPr lang="en-MY" sz="2000" dirty="0" smtClean="0"/>
              <a:t> media </a:t>
            </a:r>
            <a:r>
              <a:rPr lang="en-MY" sz="2000" dirty="0" err="1" smtClean="0"/>
              <a:t>serta</a:t>
            </a:r>
            <a:r>
              <a:rPr lang="en-MY" sz="2000" dirty="0" smtClean="0"/>
              <a:t> proses yang </a:t>
            </a:r>
            <a:r>
              <a:rPr lang="en-MY" sz="2000" dirty="0" err="1" smtClean="0"/>
              <a:t>digunakan</a:t>
            </a:r>
            <a:r>
              <a:rPr lang="en-MY" sz="2000" dirty="0" smtClean="0"/>
              <a:t> </a:t>
            </a:r>
            <a:r>
              <a:rPr lang="en-MY" sz="2000" dirty="0" err="1" smtClean="0"/>
              <a:t>untuk</a:t>
            </a:r>
            <a:r>
              <a:rPr lang="en-MY" sz="2000" dirty="0" smtClean="0"/>
              <a:t> </a:t>
            </a:r>
            <a:r>
              <a:rPr lang="en-MY" sz="2000" dirty="0" err="1" smtClean="0"/>
              <a:t>membangunkan</a:t>
            </a:r>
            <a:r>
              <a:rPr lang="en-MY" sz="2000" dirty="0" smtClean="0"/>
              <a:t> </a:t>
            </a:r>
            <a:r>
              <a:rPr lang="en-MY" sz="2000" dirty="0" err="1" smtClean="0"/>
              <a:t>negara</a:t>
            </a:r>
            <a:r>
              <a:rPr lang="en-MY" sz="2000" dirty="0" smtClean="0"/>
              <a:t> </a:t>
            </a:r>
            <a:r>
              <a:rPr lang="en-MY" sz="2000" dirty="0" err="1" smtClean="0"/>
              <a:t>atau</a:t>
            </a:r>
            <a:r>
              <a:rPr lang="en-MY" sz="2000" dirty="0" smtClean="0"/>
              <a:t> </a:t>
            </a:r>
            <a:r>
              <a:rPr lang="en-MY" sz="2000" dirty="0" err="1" smtClean="0"/>
              <a:t>menyelesaikan</a:t>
            </a:r>
            <a:r>
              <a:rPr lang="en-MY" sz="2000" dirty="0" smtClean="0"/>
              <a:t> </a:t>
            </a:r>
            <a:r>
              <a:rPr lang="en-MY" sz="2000" dirty="0" err="1" smtClean="0"/>
              <a:t>sesuatu</a:t>
            </a:r>
            <a:r>
              <a:rPr lang="en-MY" sz="2000" dirty="0" smtClean="0"/>
              <a:t> </a:t>
            </a:r>
            <a:r>
              <a:rPr lang="en-MY" sz="2000" dirty="0" err="1" smtClean="0"/>
              <a:t>masalah</a:t>
            </a:r>
            <a:r>
              <a:rPr lang="en-MY" sz="2000" dirty="0" smtClean="0"/>
              <a:t> </a:t>
            </a:r>
            <a:r>
              <a:rPr lang="en-MY" sz="2000" dirty="0" err="1" smtClean="0"/>
              <a:t>dalam</a:t>
            </a:r>
            <a:r>
              <a:rPr lang="en-MY" sz="2000" dirty="0" smtClean="0"/>
              <a:t> </a:t>
            </a:r>
            <a:r>
              <a:rPr lang="en-MY" sz="2000" dirty="0" err="1" smtClean="0"/>
              <a:t>sistem</a:t>
            </a:r>
            <a:r>
              <a:rPr lang="en-MY" sz="2000" dirty="0" smtClean="0"/>
              <a:t> </a:t>
            </a:r>
            <a:r>
              <a:rPr lang="en-MY" sz="2000" dirty="0" err="1" smtClean="0"/>
              <a:t>pendidikan</a:t>
            </a:r>
            <a:r>
              <a:rPr lang="en-MY" sz="2000" dirty="0" smtClean="0"/>
              <a:t> </a:t>
            </a:r>
            <a:r>
              <a:rPr lang="en-MY" sz="2000" dirty="0" err="1" smtClean="0"/>
              <a:t>atau</a:t>
            </a:r>
            <a:r>
              <a:rPr lang="en-MY" sz="2000" dirty="0" smtClean="0"/>
              <a:t> </a:t>
            </a:r>
            <a:r>
              <a:rPr lang="en-MY" sz="2000" dirty="0" err="1" smtClean="0"/>
              <a:t>latihan</a:t>
            </a:r>
            <a:endParaRPr lang="en-MY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445662" y="3230535"/>
            <a:ext cx="8352928" cy="351281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MY" sz="2400" dirty="0" err="1" smtClean="0"/>
              <a:t>Mengikut</a:t>
            </a:r>
            <a:r>
              <a:rPr lang="en-MY" sz="2400" dirty="0" smtClean="0"/>
              <a:t> Galbraith (1967), technology is the systematic application of scientific or other organised knowledge to practical tasks, yang </a:t>
            </a:r>
            <a:r>
              <a:rPr lang="en-MY" sz="2400" dirty="0" err="1" smtClean="0"/>
              <a:t>membawa</a:t>
            </a:r>
            <a:r>
              <a:rPr lang="en-MY" sz="2400" dirty="0" smtClean="0"/>
              <a:t> </a:t>
            </a:r>
            <a:r>
              <a:rPr lang="en-MY" sz="2400" dirty="0" err="1" smtClean="0"/>
              <a:t>maksud</a:t>
            </a:r>
            <a:r>
              <a:rPr lang="en-MY" sz="2400" dirty="0" smtClean="0"/>
              <a:t> </a:t>
            </a:r>
            <a:r>
              <a:rPr lang="en-MY" sz="2400" dirty="0" err="1" smtClean="0"/>
              <a:t>teknologi</a:t>
            </a:r>
            <a:r>
              <a:rPr lang="en-MY" sz="2400" dirty="0" smtClean="0"/>
              <a:t> </a:t>
            </a:r>
            <a:r>
              <a:rPr lang="en-MY" sz="2400" dirty="0" err="1" smtClean="0"/>
              <a:t>adalah</a:t>
            </a:r>
            <a:r>
              <a:rPr lang="en-MY" sz="2400" dirty="0" smtClean="0"/>
              <a:t> </a:t>
            </a:r>
            <a:r>
              <a:rPr lang="en-MY" sz="2400" b="1" dirty="0" err="1" smtClean="0"/>
              <a:t>keupayaan</a:t>
            </a:r>
            <a:r>
              <a:rPr lang="en-MY" sz="2400" b="1" dirty="0" smtClean="0"/>
              <a:t> </a:t>
            </a:r>
            <a:r>
              <a:rPr lang="en-MY" sz="2400" b="1" dirty="0" err="1" smtClean="0"/>
              <a:t>dalam</a:t>
            </a:r>
            <a:r>
              <a:rPr lang="en-MY" sz="2400" b="1" dirty="0" smtClean="0"/>
              <a:t> </a:t>
            </a:r>
            <a:r>
              <a:rPr lang="en-MY" sz="2400" b="1" dirty="0" err="1" smtClean="0"/>
              <a:t>menggunakan</a:t>
            </a:r>
            <a:r>
              <a:rPr lang="en-MY" sz="2400" b="1" dirty="0" smtClean="0"/>
              <a:t> </a:t>
            </a:r>
            <a:r>
              <a:rPr lang="en-MY" sz="2400" b="1" dirty="0" err="1" smtClean="0"/>
              <a:t>pengetahuan</a:t>
            </a:r>
            <a:r>
              <a:rPr lang="en-MY" sz="2400" b="1" dirty="0" smtClean="0"/>
              <a:t> </a:t>
            </a:r>
            <a:r>
              <a:rPr lang="en-MY" sz="2400" dirty="0" err="1" smtClean="0"/>
              <a:t>sama</a:t>
            </a:r>
            <a:r>
              <a:rPr lang="en-MY" sz="2400" dirty="0" smtClean="0"/>
              <a:t> </a:t>
            </a:r>
            <a:r>
              <a:rPr lang="en-MY" sz="2400" dirty="0" err="1" smtClean="0"/>
              <a:t>ada</a:t>
            </a:r>
            <a:r>
              <a:rPr lang="en-MY" sz="2400" dirty="0" smtClean="0"/>
              <a:t> </a:t>
            </a:r>
            <a:r>
              <a:rPr lang="en-MY" sz="2400" dirty="0" err="1" smtClean="0"/>
              <a:t>pengetahuan</a:t>
            </a:r>
            <a:r>
              <a:rPr lang="en-MY" sz="2400" dirty="0" smtClean="0"/>
              <a:t> </a:t>
            </a:r>
            <a:r>
              <a:rPr lang="en-MY" sz="2400" dirty="0" err="1" smtClean="0"/>
              <a:t>saintifik</a:t>
            </a:r>
            <a:r>
              <a:rPr lang="en-MY" sz="2400" dirty="0" smtClean="0"/>
              <a:t> </a:t>
            </a:r>
            <a:r>
              <a:rPr lang="en-MY" sz="2400" dirty="0" err="1" smtClean="0"/>
              <a:t>atau</a:t>
            </a:r>
            <a:r>
              <a:rPr lang="en-MY" sz="2400" dirty="0" smtClean="0"/>
              <a:t> </a:t>
            </a:r>
            <a:r>
              <a:rPr lang="en-MY" sz="2400" dirty="0" err="1" smtClean="0"/>
              <a:t>pengetahuan</a:t>
            </a:r>
            <a:r>
              <a:rPr lang="en-MY" sz="2400" dirty="0" smtClean="0"/>
              <a:t> lain yang </a:t>
            </a:r>
            <a:r>
              <a:rPr lang="en-MY" sz="2400" dirty="0" err="1" smtClean="0"/>
              <a:t>tersusun</a:t>
            </a:r>
            <a:r>
              <a:rPr lang="en-MY" sz="2400" dirty="0" smtClean="0"/>
              <a:t>, </a:t>
            </a:r>
            <a:r>
              <a:rPr lang="en-MY" sz="2400" b="1" dirty="0" err="1" smtClean="0"/>
              <a:t>digunakan</a:t>
            </a:r>
            <a:r>
              <a:rPr lang="en-MY" sz="2400" b="1" dirty="0" smtClean="0"/>
              <a:t> </a:t>
            </a:r>
            <a:r>
              <a:rPr lang="en-MY" sz="2400" b="1" dirty="0" err="1" smtClean="0"/>
              <a:t>secara</a:t>
            </a:r>
            <a:r>
              <a:rPr lang="en-MY" sz="2400" b="1" dirty="0" smtClean="0"/>
              <a:t> </a:t>
            </a:r>
            <a:r>
              <a:rPr lang="en-MY" sz="2400" b="1" dirty="0" err="1" smtClean="0"/>
              <a:t>sistematik</a:t>
            </a:r>
            <a:r>
              <a:rPr lang="en-MY" sz="2400" b="1" dirty="0" smtClean="0"/>
              <a:t> </a:t>
            </a:r>
            <a:r>
              <a:rPr lang="en-MY" sz="2400" dirty="0" err="1" smtClean="0"/>
              <a:t>sehingga</a:t>
            </a:r>
            <a:r>
              <a:rPr lang="en-MY" sz="2400" dirty="0" smtClean="0"/>
              <a:t> </a:t>
            </a:r>
            <a:r>
              <a:rPr lang="en-MY" sz="2400" dirty="0" err="1" smtClean="0"/>
              <a:t>mampu</a:t>
            </a:r>
            <a:r>
              <a:rPr lang="en-MY" sz="2400" dirty="0" smtClean="0"/>
              <a:t> </a:t>
            </a:r>
            <a:r>
              <a:rPr lang="en-MY" sz="2400" dirty="0" err="1" smtClean="0"/>
              <a:t>mempamerkan</a:t>
            </a:r>
            <a:r>
              <a:rPr lang="en-MY" sz="2400" dirty="0" smtClean="0"/>
              <a:t> </a:t>
            </a:r>
            <a:r>
              <a:rPr lang="en-MY" sz="2400" dirty="0" err="1" smtClean="0"/>
              <a:t>amalan</a:t>
            </a:r>
            <a:r>
              <a:rPr lang="en-MY" sz="2400" dirty="0" smtClean="0"/>
              <a:t> </a:t>
            </a:r>
            <a:r>
              <a:rPr lang="en-MY" sz="2400" dirty="0" err="1" smtClean="0"/>
              <a:t>praktikal</a:t>
            </a:r>
            <a:r>
              <a:rPr lang="en-MY" sz="2400" dirty="0" smtClean="0"/>
              <a:t> </a:t>
            </a:r>
            <a:r>
              <a:rPr lang="en-MY" sz="2400" dirty="0" err="1" smtClean="0"/>
              <a:t>dalam</a:t>
            </a:r>
            <a:r>
              <a:rPr lang="en-MY" sz="2400" dirty="0" smtClean="0"/>
              <a:t> </a:t>
            </a:r>
            <a:r>
              <a:rPr lang="en-MY" sz="2400" dirty="0" err="1" smtClean="0"/>
              <a:t>melaksanakan</a:t>
            </a:r>
            <a:r>
              <a:rPr lang="en-MY" sz="2400" dirty="0" smtClean="0"/>
              <a:t> </a:t>
            </a:r>
            <a:r>
              <a:rPr lang="en-MY" sz="2400" dirty="0" err="1" smtClean="0"/>
              <a:t>sesuatu</a:t>
            </a:r>
            <a:r>
              <a:rPr lang="en-MY" sz="2400" dirty="0" smtClean="0"/>
              <a:t> </a:t>
            </a:r>
            <a:r>
              <a:rPr lang="en-MY" sz="2400" dirty="0" err="1" smtClean="0"/>
              <a:t>tugas</a:t>
            </a:r>
            <a:r>
              <a:rPr lang="en-MY" sz="2400" dirty="0" smtClean="0"/>
              <a:t> </a:t>
            </a:r>
            <a:r>
              <a:rPr lang="en-MY" sz="2400" dirty="0" err="1" smtClean="0"/>
              <a:t>sehingga</a:t>
            </a:r>
            <a:r>
              <a:rPr lang="en-MY" sz="2400" dirty="0" smtClean="0"/>
              <a:t> </a:t>
            </a:r>
            <a:r>
              <a:rPr lang="en-MY" sz="2400" dirty="0" err="1" smtClean="0"/>
              <a:t>tugas</a:t>
            </a:r>
            <a:r>
              <a:rPr lang="en-MY" sz="2400" dirty="0" smtClean="0"/>
              <a:t> </a:t>
            </a:r>
            <a:r>
              <a:rPr lang="en-MY" sz="2400" dirty="0" err="1" smtClean="0"/>
              <a:t>tersebut</a:t>
            </a:r>
            <a:r>
              <a:rPr lang="en-MY" sz="2400" dirty="0" smtClean="0"/>
              <a:t> </a:t>
            </a:r>
            <a:r>
              <a:rPr lang="en-MY" sz="2400" dirty="0" err="1" smtClean="0"/>
              <a:t>mencapai</a:t>
            </a:r>
            <a:r>
              <a:rPr lang="en-MY" sz="2400" dirty="0" smtClean="0"/>
              <a:t> </a:t>
            </a:r>
            <a:r>
              <a:rPr lang="en-MY" sz="2400" dirty="0" err="1" smtClean="0"/>
              <a:t>kejayaan</a:t>
            </a:r>
            <a:r>
              <a:rPr lang="en-MY" sz="2400" dirty="0" smtClean="0"/>
              <a:t>.</a:t>
            </a:r>
            <a:endParaRPr lang="en-MY" sz="2400" dirty="0"/>
          </a:p>
        </p:txBody>
      </p:sp>
      <p:sp>
        <p:nvSpPr>
          <p:cNvPr id="6" name="Right Arrow 5"/>
          <p:cNvSpPr/>
          <p:nvPr/>
        </p:nvSpPr>
        <p:spPr>
          <a:xfrm>
            <a:off x="3995936" y="1196752"/>
            <a:ext cx="648072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ight Arrow 6"/>
          <p:cNvSpPr/>
          <p:nvPr/>
        </p:nvSpPr>
        <p:spPr>
          <a:xfrm rot="5400000">
            <a:off x="2483768" y="2436465"/>
            <a:ext cx="648072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8456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3528" y="548680"/>
            <a:ext cx="3312368" cy="15841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MY" smtClean="0"/>
              <a:t>Konsep Teknologi</a:t>
            </a:r>
            <a:endParaRPr lang="en-MY" dirty="0"/>
          </a:p>
        </p:txBody>
      </p:sp>
      <p:sp>
        <p:nvSpPr>
          <p:cNvPr id="3" name="Rounded Rectangle 2"/>
          <p:cNvSpPr/>
          <p:nvPr/>
        </p:nvSpPr>
        <p:spPr>
          <a:xfrm>
            <a:off x="4773991" y="277382"/>
            <a:ext cx="4104456" cy="559989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Teknologi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juga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mengikut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Finn (1960)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membawa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maksud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suatu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proses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ke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arah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penyelesaian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masalah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dengan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menggunakan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teknik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,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kaedah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,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reka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bentuk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atau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alat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yang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berkesan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dan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teruji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serta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penggunaan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pengetahuan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sains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dan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lain-lain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cabang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ilmu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untuk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menghasilkan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tugasan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pembelajaran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 yang </a:t>
            </a:r>
            <a:r>
              <a:rPr lang="en-MY" sz="2400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praktikal</a:t>
            </a:r>
            <a:r>
              <a:rPr lang="en-MY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</a:rPr>
              <a:t>.</a:t>
            </a:r>
            <a:endParaRPr lang="en-MY" sz="2400" dirty="0">
              <a:ln w="18415" cmpd="sng">
                <a:noFill/>
                <a:prstDash val="solid"/>
              </a:ln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7544" y="3084536"/>
            <a:ext cx="4054330" cy="3658813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MY" sz="2400" dirty="0" err="1" smtClean="0">
                <a:solidFill>
                  <a:schemeClr val="bg1"/>
                </a:solidFill>
              </a:rPr>
              <a:t>Smaldino</a:t>
            </a:r>
            <a:r>
              <a:rPr lang="en-MY" sz="2400" dirty="0" smtClean="0">
                <a:solidFill>
                  <a:schemeClr val="bg1"/>
                </a:solidFill>
              </a:rPr>
              <a:t> et.al (2004) </a:t>
            </a:r>
            <a:r>
              <a:rPr lang="en-MY" sz="2400" dirty="0" err="1" smtClean="0">
                <a:solidFill>
                  <a:schemeClr val="bg1"/>
                </a:solidFill>
              </a:rPr>
              <a:t>menyatakan</a:t>
            </a:r>
            <a:r>
              <a:rPr lang="en-MY" sz="2400" dirty="0" smtClean="0">
                <a:solidFill>
                  <a:schemeClr val="bg1"/>
                </a:solidFill>
              </a:rPr>
              <a:t> </a:t>
            </a:r>
            <a:r>
              <a:rPr lang="en-MY" sz="2400" dirty="0" err="1" smtClean="0">
                <a:solidFill>
                  <a:schemeClr val="bg1"/>
                </a:solidFill>
              </a:rPr>
              <a:t>bahawa</a:t>
            </a:r>
            <a:r>
              <a:rPr lang="en-MY" sz="2400" dirty="0" smtClean="0">
                <a:solidFill>
                  <a:schemeClr val="bg1"/>
                </a:solidFill>
              </a:rPr>
              <a:t> </a:t>
            </a:r>
            <a:r>
              <a:rPr lang="en-MY" sz="2400" dirty="0" err="1" smtClean="0">
                <a:solidFill>
                  <a:schemeClr val="bg1"/>
                </a:solidFill>
              </a:rPr>
              <a:t>teknologi</a:t>
            </a:r>
            <a:r>
              <a:rPr lang="en-MY" sz="2400" dirty="0" smtClean="0">
                <a:solidFill>
                  <a:schemeClr val="bg1"/>
                </a:solidFill>
              </a:rPr>
              <a:t> </a:t>
            </a:r>
            <a:r>
              <a:rPr lang="en-MY" sz="2400" dirty="0" err="1" smtClean="0">
                <a:solidFill>
                  <a:schemeClr val="bg1"/>
                </a:solidFill>
              </a:rPr>
              <a:t>adalah</a:t>
            </a:r>
            <a:r>
              <a:rPr lang="en-MY" sz="2400" dirty="0" smtClean="0">
                <a:solidFill>
                  <a:schemeClr val="bg1"/>
                </a:solidFill>
              </a:rPr>
              <a:t> </a:t>
            </a:r>
            <a:r>
              <a:rPr lang="en-MY" sz="2400" dirty="0" err="1" smtClean="0">
                <a:solidFill>
                  <a:schemeClr val="bg1"/>
                </a:solidFill>
              </a:rPr>
              <a:t>sebagai</a:t>
            </a:r>
            <a:r>
              <a:rPr lang="en-MY" sz="2400" dirty="0" smtClean="0">
                <a:solidFill>
                  <a:schemeClr val="bg1"/>
                </a:solidFill>
              </a:rPr>
              <a:t> </a:t>
            </a:r>
            <a:r>
              <a:rPr lang="en-MY" sz="2400" dirty="0" err="1" smtClean="0">
                <a:solidFill>
                  <a:schemeClr val="bg1"/>
                </a:solidFill>
              </a:rPr>
              <a:t>produk</a:t>
            </a:r>
            <a:r>
              <a:rPr lang="en-MY" sz="2400" dirty="0" smtClean="0">
                <a:solidFill>
                  <a:schemeClr val="bg1"/>
                </a:solidFill>
              </a:rPr>
              <a:t> </a:t>
            </a:r>
            <a:r>
              <a:rPr lang="en-MY" sz="2400" dirty="0" err="1" smtClean="0">
                <a:solidFill>
                  <a:schemeClr val="bg1"/>
                </a:solidFill>
              </a:rPr>
              <a:t>atau</a:t>
            </a:r>
            <a:r>
              <a:rPr lang="en-MY" sz="2400" dirty="0" smtClean="0">
                <a:solidFill>
                  <a:schemeClr val="bg1"/>
                </a:solidFill>
              </a:rPr>
              <a:t> </a:t>
            </a:r>
            <a:r>
              <a:rPr lang="en-MY" sz="2400" dirty="0" err="1" smtClean="0">
                <a:solidFill>
                  <a:schemeClr val="bg1"/>
                </a:solidFill>
              </a:rPr>
              <a:t>bahan</a:t>
            </a:r>
            <a:r>
              <a:rPr lang="en-MY" sz="2400" dirty="0" smtClean="0">
                <a:solidFill>
                  <a:schemeClr val="bg1"/>
                </a:solidFill>
              </a:rPr>
              <a:t> di </a:t>
            </a:r>
            <a:r>
              <a:rPr lang="en-MY" sz="2400" dirty="0" err="1" smtClean="0">
                <a:solidFill>
                  <a:schemeClr val="bg1"/>
                </a:solidFill>
              </a:rPr>
              <a:t>mana</a:t>
            </a:r>
            <a:r>
              <a:rPr lang="en-MY" sz="2400" dirty="0" smtClean="0">
                <a:solidFill>
                  <a:schemeClr val="bg1"/>
                </a:solidFill>
              </a:rPr>
              <a:t> </a:t>
            </a:r>
            <a:r>
              <a:rPr lang="en-MY" sz="2400" dirty="0" err="1" smtClean="0">
                <a:solidFill>
                  <a:schemeClr val="bg1"/>
                </a:solidFill>
              </a:rPr>
              <a:t>penghasilan</a:t>
            </a:r>
            <a:r>
              <a:rPr lang="en-MY" sz="2400" dirty="0" smtClean="0">
                <a:solidFill>
                  <a:schemeClr val="bg1"/>
                </a:solidFill>
              </a:rPr>
              <a:t> </a:t>
            </a:r>
            <a:r>
              <a:rPr lang="en-MY" sz="2400" dirty="0" err="1" smtClean="0">
                <a:solidFill>
                  <a:schemeClr val="bg1"/>
                </a:solidFill>
              </a:rPr>
              <a:t>perkakasan</a:t>
            </a:r>
            <a:r>
              <a:rPr lang="en-MY" sz="2400" dirty="0" smtClean="0">
                <a:solidFill>
                  <a:schemeClr val="bg1"/>
                </a:solidFill>
              </a:rPr>
              <a:t> </a:t>
            </a:r>
            <a:r>
              <a:rPr lang="en-MY" sz="2400" dirty="0" err="1" smtClean="0">
                <a:solidFill>
                  <a:schemeClr val="bg1"/>
                </a:solidFill>
              </a:rPr>
              <a:t>dan</a:t>
            </a:r>
            <a:r>
              <a:rPr lang="en-MY" sz="2400" dirty="0" smtClean="0">
                <a:solidFill>
                  <a:schemeClr val="bg1"/>
                </a:solidFill>
              </a:rPr>
              <a:t> </a:t>
            </a:r>
            <a:r>
              <a:rPr lang="en-MY" sz="2400" dirty="0" err="1" smtClean="0">
                <a:solidFill>
                  <a:schemeClr val="bg1"/>
                </a:solidFill>
              </a:rPr>
              <a:t>perisian</a:t>
            </a:r>
            <a:r>
              <a:rPr lang="en-MY" sz="2400" dirty="0" smtClean="0">
                <a:solidFill>
                  <a:schemeClr val="bg1"/>
                </a:solidFill>
              </a:rPr>
              <a:t> </a:t>
            </a:r>
            <a:r>
              <a:rPr lang="en-MY" sz="2400" dirty="0" err="1" smtClean="0">
                <a:solidFill>
                  <a:schemeClr val="bg1"/>
                </a:solidFill>
              </a:rPr>
              <a:t>adalah</a:t>
            </a:r>
            <a:r>
              <a:rPr lang="en-MY" sz="2400" dirty="0" smtClean="0">
                <a:solidFill>
                  <a:schemeClr val="bg1"/>
                </a:solidFill>
              </a:rPr>
              <a:t> </a:t>
            </a:r>
            <a:r>
              <a:rPr lang="en-MY" sz="2400" dirty="0" err="1" smtClean="0">
                <a:solidFill>
                  <a:schemeClr val="bg1"/>
                </a:solidFill>
              </a:rPr>
              <a:t>hasil</a:t>
            </a:r>
            <a:r>
              <a:rPr lang="en-MY" sz="2400" dirty="0" smtClean="0">
                <a:solidFill>
                  <a:schemeClr val="bg1"/>
                </a:solidFill>
              </a:rPr>
              <a:t> </a:t>
            </a:r>
            <a:r>
              <a:rPr lang="en-MY" sz="2400" dirty="0" err="1" smtClean="0">
                <a:solidFill>
                  <a:schemeClr val="bg1"/>
                </a:solidFill>
              </a:rPr>
              <a:t>dari</a:t>
            </a:r>
            <a:r>
              <a:rPr lang="en-MY" sz="2400" dirty="0" smtClean="0">
                <a:solidFill>
                  <a:schemeClr val="bg1"/>
                </a:solidFill>
              </a:rPr>
              <a:t> proses </a:t>
            </a:r>
            <a:r>
              <a:rPr lang="en-MY" sz="2400" dirty="0" err="1" smtClean="0">
                <a:solidFill>
                  <a:schemeClr val="bg1"/>
                </a:solidFill>
              </a:rPr>
              <a:t>teknologi</a:t>
            </a:r>
            <a:r>
              <a:rPr lang="en-MY" sz="2400" dirty="0" smtClean="0">
                <a:solidFill>
                  <a:schemeClr val="bg1"/>
                </a:solidFill>
              </a:rPr>
              <a:t> </a:t>
            </a:r>
            <a:r>
              <a:rPr lang="en-MY" sz="2400" dirty="0" err="1" smtClean="0">
                <a:solidFill>
                  <a:schemeClr val="bg1"/>
                </a:solidFill>
              </a:rPr>
              <a:t>itu</a:t>
            </a:r>
            <a:r>
              <a:rPr lang="en-MY" sz="2400" dirty="0" smtClean="0">
                <a:solidFill>
                  <a:schemeClr val="bg1"/>
                </a:solidFill>
              </a:rPr>
              <a:t> </a:t>
            </a:r>
            <a:r>
              <a:rPr lang="en-MY" sz="2400" dirty="0" err="1" smtClean="0">
                <a:solidFill>
                  <a:schemeClr val="bg1"/>
                </a:solidFill>
              </a:rPr>
              <a:t>sendiri</a:t>
            </a:r>
            <a:r>
              <a:rPr lang="en-MY" sz="2400" dirty="0" smtClean="0">
                <a:solidFill>
                  <a:schemeClr val="bg1"/>
                </a:solidFill>
              </a:rPr>
              <a:t>.</a:t>
            </a:r>
            <a:endParaRPr lang="en-MY" sz="2400" dirty="0">
              <a:solidFill>
                <a:schemeClr val="bg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995936" y="1196752"/>
            <a:ext cx="648072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ight Arrow 5"/>
          <p:cNvSpPr/>
          <p:nvPr/>
        </p:nvSpPr>
        <p:spPr>
          <a:xfrm rot="5400000">
            <a:off x="2036021" y="2305137"/>
            <a:ext cx="648072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924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8291" y="246553"/>
            <a:ext cx="3528392" cy="208823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32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Konsep</a:t>
            </a:r>
            <a:r>
              <a:rPr lang="en-MY" sz="3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MY" sz="3200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r>
              <a:rPr lang="en-MY" sz="32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engajaran</a:t>
            </a:r>
            <a:endParaRPr lang="en-MY" sz="32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63887" y="2204864"/>
            <a:ext cx="5321339" cy="4536504"/>
          </a:xfrm>
          <a:prstGeom prst="rect">
            <a:avLst/>
          </a:prstGeom>
          <a:solidFill>
            <a:srgbClr val="7030A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MY" sz="2400" dirty="0" err="1"/>
              <a:t>Mengikut</a:t>
            </a:r>
            <a:r>
              <a:rPr lang="en-MY" sz="2400" dirty="0"/>
              <a:t> </a:t>
            </a:r>
            <a:r>
              <a:rPr lang="en-MY" sz="2400" dirty="0" err="1"/>
              <a:t>Ramsden</a:t>
            </a:r>
            <a:r>
              <a:rPr lang="en-MY" sz="2400" dirty="0"/>
              <a:t> (1988) </a:t>
            </a:r>
            <a:r>
              <a:rPr lang="en-MY" sz="2400" dirty="0" err="1"/>
              <a:t>konsep</a:t>
            </a:r>
            <a:r>
              <a:rPr lang="en-MY" sz="2400" dirty="0"/>
              <a:t> </a:t>
            </a:r>
            <a:r>
              <a:rPr lang="en-MY" sz="2400" dirty="0" err="1"/>
              <a:t>pengajaran</a:t>
            </a:r>
            <a:r>
              <a:rPr lang="en-MY" sz="2400" dirty="0"/>
              <a:t> </a:t>
            </a:r>
            <a:r>
              <a:rPr lang="en-MY" sz="2400" dirty="0" err="1"/>
              <a:t>adalah</a:t>
            </a:r>
            <a:r>
              <a:rPr lang="en-MY" sz="2400" dirty="0"/>
              <a:t> “</a:t>
            </a:r>
            <a:r>
              <a:rPr lang="en-MY" sz="2400" dirty="0" err="1"/>
              <a:t>Belajar</a:t>
            </a:r>
            <a:r>
              <a:rPr lang="en-MY" sz="2400" dirty="0"/>
              <a:t> </a:t>
            </a:r>
            <a:r>
              <a:rPr lang="en-MY" sz="2400" dirty="0" err="1"/>
              <a:t>atau</a:t>
            </a:r>
            <a:r>
              <a:rPr lang="en-MY" sz="2400" dirty="0"/>
              <a:t> </a:t>
            </a:r>
            <a:r>
              <a:rPr lang="en-MY" sz="2400" dirty="0" err="1"/>
              <a:t>pembelajaran</a:t>
            </a:r>
            <a:r>
              <a:rPr lang="en-MY" sz="2400" dirty="0"/>
              <a:t> di </a:t>
            </a:r>
            <a:r>
              <a:rPr lang="en-MY" sz="2400" dirty="0" err="1"/>
              <a:t>sekolah</a:t>
            </a:r>
            <a:r>
              <a:rPr lang="en-MY" sz="2400" dirty="0"/>
              <a:t> </a:t>
            </a:r>
            <a:r>
              <a:rPr lang="en-MY" sz="2400" dirty="0" err="1"/>
              <a:t>seharusnya</a:t>
            </a:r>
            <a:r>
              <a:rPr lang="en-MY" sz="2400" dirty="0"/>
              <a:t> </a:t>
            </a:r>
            <a:r>
              <a:rPr lang="en-MY" sz="2400" dirty="0" err="1"/>
              <a:t>merupakan</a:t>
            </a:r>
            <a:r>
              <a:rPr lang="en-MY" sz="2400" dirty="0"/>
              <a:t> </a:t>
            </a:r>
            <a:r>
              <a:rPr lang="en-MY" sz="2400" dirty="0" err="1"/>
              <a:t>satu</a:t>
            </a:r>
            <a:r>
              <a:rPr lang="en-MY" sz="2400" dirty="0"/>
              <a:t> </a:t>
            </a:r>
            <a:r>
              <a:rPr lang="en-MY" sz="2400" dirty="0" err="1"/>
              <a:t>pergerakan</a:t>
            </a:r>
            <a:r>
              <a:rPr lang="en-MY" sz="2400" dirty="0"/>
              <a:t> </a:t>
            </a:r>
            <a:r>
              <a:rPr lang="en-MY" sz="2400" dirty="0" err="1"/>
              <a:t>ke</a:t>
            </a:r>
            <a:r>
              <a:rPr lang="en-MY" sz="2400" dirty="0"/>
              <a:t> </a:t>
            </a:r>
            <a:r>
              <a:rPr lang="en-MY" sz="2400" dirty="0" err="1"/>
              <a:t>arah</a:t>
            </a:r>
            <a:r>
              <a:rPr lang="en-MY" sz="2400" dirty="0"/>
              <a:t> </a:t>
            </a:r>
            <a:r>
              <a:rPr lang="en-MY" sz="2400" dirty="0" err="1"/>
              <a:t>pembentukan</a:t>
            </a:r>
            <a:r>
              <a:rPr lang="en-MY" sz="2400" dirty="0"/>
              <a:t> </a:t>
            </a:r>
            <a:r>
              <a:rPr lang="en-MY" sz="2400" dirty="0" err="1"/>
              <a:t>insan</a:t>
            </a:r>
            <a:r>
              <a:rPr lang="en-MY" sz="2400" dirty="0"/>
              <a:t> yang </a:t>
            </a:r>
            <a:r>
              <a:rPr lang="en-MY" sz="2400" dirty="0" err="1"/>
              <a:t>berupaya</a:t>
            </a:r>
            <a:r>
              <a:rPr lang="en-MY" sz="2400" dirty="0"/>
              <a:t> </a:t>
            </a:r>
            <a:r>
              <a:rPr lang="en-MY" sz="2400" dirty="0" err="1"/>
              <a:t>menyelesaikan</a:t>
            </a:r>
            <a:r>
              <a:rPr lang="en-MY" sz="2400" dirty="0"/>
              <a:t> </a:t>
            </a:r>
            <a:r>
              <a:rPr lang="en-MY" sz="2400" dirty="0" err="1"/>
              <a:t>persoalan</a:t>
            </a:r>
            <a:r>
              <a:rPr lang="en-MY" sz="2400" dirty="0"/>
              <a:t> yang </a:t>
            </a:r>
            <a:r>
              <a:rPr lang="en-MY" sz="2400" dirty="0" err="1"/>
              <a:t>kompleks</a:t>
            </a:r>
            <a:r>
              <a:rPr lang="en-MY" sz="2400" dirty="0"/>
              <a:t>, </a:t>
            </a:r>
            <a:r>
              <a:rPr lang="en-MY" sz="2400" dirty="0" err="1"/>
              <a:t>mengiktiraf</a:t>
            </a:r>
            <a:r>
              <a:rPr lang="en-MY" sz="2400" dirty="0"/>
              <a:t> </a:t>
            </a:r>
            <a:r>
              <a:rPr lang="en-MY" sz="2400" dirty="0" err="1"/>
              <a:t>kuasa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keelokan</a:t>
            </a:r>
            <a:r>
              <a:rPr lang="en-MY" sz="2400" dirty="0"/>
              <a:t> </a:t>
            </a:r>
            <a:r>
              <a:rPr lang="en-MY" sz="2400" dirty="0" err="1"/>
              <a:t>konsep-konsep</a:t>
            </a:r>
            <a:r>
              <a:rPr lang="en-MY" sz="2400" dirty="0"/>
              <a:t> </a:t>
            </a:r>
            <a:r>
              <a:rPr lang="en-MY" sz="2400" dirty="0" err="1"/>
              <a:t>sesuatu</a:t>
            </a:r>
            <a:r>
              <a:rPr lang="en-MY" sz="2400" dirty="0"/>
              <a:t> </a:t>
            </a:r>
            <a:r>
              <a:rPr lang="en-MY" sz="2400" dirty="0" err="1"/>
              <a:t>bidang</a:t>
            </a:r>
            <a:r>
              <a:rPr lang="en-MY" sz="2400" dirty="0"/>
              <a:t> </a:t>
            </a:r>
            <a:r>
              <a:rPr lang="en-MY" sz="2400" dirty="0" err="1"/>
              <a:t>pelajar</a:t>
            </a:r>
            <a:r>
              <a:rPr lang="en-MY" sz="2400" dirty="0"/>
              <a:t>,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menggunakan</a:t>
            </a:r>
            <a:r>
              <a:rPr lang="en-MY" sz="2400" dirty="0"/>
              <a:t> </a:t>
            </a:r>
            <a:r>
              <a:rPr lang="en-MY" sz="2400" dirty="0" err="1"/>
              <a:t>ilmu</a:t>
            </a:r>
            <a:r>
              <a:rPr lang="en-MY" sz="2400" dirty="0"/>
              <a:t> yang </a:t>
            </a:r>
            <a:r>
              <a:rPr lang="en-MY" sz="2400" dirty="0" err="1"/>
              <a:t>dipelajari</a:t>
            </a:r>
            <a:r>
              <a:rPr lang="en-MY" sz="2400" dirty="0"/>
              <a:t> di </a:t>
            </a:r>
            <a:r>
              <a:rPr lang="en-MY" sz="2400" dirty="0" err="1"/>
              <a:t>dalam</a:t>
            </a:r>
            <a:r>
              <a:rPr lang="en-MY" sz="2400" dirty="0"/>
              <a:t> </a:t>
            </a:r>
            <a:r>
              <a:rPr lang="en-MY" sz="2400" dirty="0" err="1"/>
              <a:t>kelas</a:t>
            </a:r>
            <a:r>
              <a:rPr lang="en-MY" sz="2400" dirty="0"/>
              <a:t> </a:t>
            </a:r>
            <a:r>
              <a:rPr lang="en-MY" sz="2400" dirty="0" err="1"/>
              <a:t>dalam</a:t>
            </a:r>
            <a:r>
              <a:rPr lang="en-MY" sz="2400" dirty="0"/>
              <a:t> </a:t>
            </a:r>
            <a:r>
              <a:rPr lang="en-MY" sz="2400" dirty="0" err="1"/>
              <a:t>menyelesaikan</a:t>
            </a:r>
            <a:r>
              <a:rPr lang="en-MY" sz="2400" dirty="0"/>
              <a:t> </a:t>
            </a:r>
            <a:r>
              <a:rPr lang="en-MY" sz="2400" dirty="0" err="1"/>
              <a:t>masalah</a:t>
            </a:r>
            <a:r>
              <a:rPr lang="en-MY" sz="2400" dirty="0"/>
              <a:t> di </a:t>
            </a:r>
            <a:r>
              <a:rPr lang="en-MY" sz="2400" dirty="0" err="1"/>
              <a:t>luar</a:t>
            </a:r>
            <a:r>
              <a:rPr lang="en-MY" sz="2400" dirty="0"/>
              <a:t> </a:t>
            </a:r>
            <a:r>
              <a:rPr lang="en-MY" sz="2400" dirty="0" err="1"/>
              <a:t>kelas</a:t>
            </a:r>
            <a:r>
              <a:rPr lang="en-MY" sz="2400" dirty="0"/>
              <a:t>.” </a:t>
            </a:r>
            <a:r>
              <a:rPr lang="en-MY" sz="2400" dirty="0" smtClean="0"/>
              <a:t>  </a:t>
            </a:r>
            <a:endParaRPr lang="en-MY" sz="2400" dirty="0"/>
          </a:p>
        </p:txBody>
      </p:sp>
      <p:sp>
        <p:nvSpPr>
          <p:cNvPr id="4" name="Rectangle 3"/>
          <p:cNvSpPr/>
          <p:nvPr/>
        </p:nvSpPr>
        <p:spPr>
          <a:xfrm>
            <a:off x="4204708" y="156344"/>
            <a:ext cx="4680520" cy="1851058"/>
          </a:xfrm>
          <a:prstGeom prst="rect">
            <a:avLst/>
          </a:prstGeom>
          <a:solidFill>
            <a:srgbClr val="7030A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MY" sz="2400" dirty="0" err="1" smtClean="0"/>
              <a:t>Pengajaran</a:t>
            </a:r>
            <a:r>
              <a:rPr lang="en-MY" sz="2400" dirty="0" smtClean="0"/>
              <a:t> </a:t>
            </a:r>
            <a:r>
              <a:rPr lang="en-MY" sz="2400" dirty="0" err="1" smtClean="0"/>
              <a:t>membawa</a:t>
            </a:r>
            <a:r>
              <a:rPr lang="en-MY" sz="2400" dirty="0" smtClean="0"/>
              <a:t> </a:t>
            </a:r>
            <a:r>
              <a:rPr lang="en-MY" sz="2400" dirty="0" err="1" smtClean="0"/>
              <a:t>maksud</a:t>
            </a:r>
            <a:r>
              <a:rPr lang="en-MY" sz="2400" dirty="0" smtClean="0"/>
              <a:t> proses </a:t>
            </a:r>
            <a:r>
              <a:rPr lang="en-MY" sz="2400" dirty="0" err="1" smtClean="0"/>
              <a:t>mengajar</a:t>
            </a:r>
            <a:r>
              <a:rPr lang="en-MY" sz="2400" dirty="0" smtClean="0"/>
              <a:t> </a:t>
            </a:r>
            <a:r>
              <a:rPr lang="en-MY" sz="2400" dirty="0"/>
              <a:t>di </a:t>
            </a:r>
            <a:r>
              <a:rPr lang="en-MY" sz="2400" dirty="0" err="1"/>
              <a:t>mana</a:t>
            </a:r>
            <a:r>
              <a:rPr lang="en-MY" sz="2400" dirty="0"/>
              <a:t> </a:t>
            </a:r>
            <a:r>
              <a:rPr lang="en-MY" sz="2400" dirty="0" err="1"/>
              <a:t>keberkesanan</a:t>
            </a:r>
            <a:r>
              <a:rPr lang="en-MY" sz="2400" dirty="0"/>
              <a:t> </a:t>
            </a:r>
            <a:r>
              <a:rPr lang="en-MY" sz="2400" dirty="0" err="1"/>
              <a:t>penyampaian</a:t>
            </a:r>
            <a:r>
              <a:rPr lang="en-MY" sz="2400" dirty="0"/>
              <a:t> </a:t>
            </a:r>
            <a:r>
              <a:rPr lang="en-MY" sz="2400" dirty="0" err="1"/>
              <a:t>maklumat</a:t>
            </a:r>
            <a:r>
              <a:rPr lang="en-MY" sz="2400" dirty="0"/>
              <a:t> </a:t>
            </a:r>
            <a:r>
              <a:rPr lang="en-MY" sz="2400" dirty="0" err="1"/>
              <a:t>boleh</a:t>
            </a:r>
            <a:r>
              <a:rPr lang="en-MY" sz="2400" dirty="0"/>
              <a:t> </a:t>
            </a:r>
            <a:r>
              <a:rPr lang="en-MY" sz="2400" dirty="0" err="1"/>
              <a:t>terbukti</a:t>
            </a:r>
            <a:r>
              <a:rPr lang="en-MY" sz="2400" dirty="0"/>
              <a:t> </a:t>
            </a:r>
            <a:r>
              <a:rPr lang="en-MY" sz="2400" dirty="0" err="1"/>
              <a:t>dengan</a:t>
            </a:r>
            <a:r>
              <a:rPr lang="en-MY" sz="2400" dirty="0"/>
              <a:t> </a:t>
            </a:r>
            <a:r>
              <a:rPr lang="en-MY" sz="2400" dirty="0" err="1"/>
              <a:t>perubahan</a:t>
            </a:r>
            <a:r>
              <a:rPr lang="en-MY" sz="2400" dirty="0"/>
              <a:t> </a:t>
            </a:r>
            <a:r>
              <a:rPr lang="en-MY" sz="2400" dirty="0" err="1"/>
              <a:t>tingkahlaku</a:t>
            </a:r>
            <a:r>
              <a:rPr lang="en-MY" sz="2400" dirty="0"/>
              <a:t> </a:t>
            </a:r>
            <a:r>
              <a:rPr lang="en-MY" sz="2400" dirty="0" err="1"/>
              <a:t>pelajar</a:t>
            </a:r>
            <a:r>
              <a:rPr lang="en-MY" sz="2400" dirty="0"/>
              <a:t>. </a:t>
            </a:r>
            <a:r>
              <a:rPr lang="en-MY" sz="2400" dirty="0" smtClean="0"/>
              <a:t> </a:t>
            </a:r>
            <a:endParaRPr lang="en-MY" sz="2400" dirty="0"/>
          </a:p>
        </p:txBody>
      </p:sp>
      <p:sp>
        <p:nvSpPr>
          <p:cNvPr id="5" name="Rectangle 4"/>
          <p:cNvSpPr/>
          <p:nvPr/>
        </p:nvSpPr>
        <p:spPr>
          <a:xfrm>
            <a:off x="108306" y="2708920"/>
            <a:ext cx="3312368" cy="3900473"/>
          </a:xfrm>
          <a:prstGeom prst="rect">
            <a:avLst/>
          </a:prstGeom>
          <a:solidFill>
            <a:srgbClr val="7030A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MY" sz="2400" dirty="0" err="1"/>
              <a:t>Manakala</a:t>
            </a:r>
            <a:r>
              <a:rPr lang="en-MY" sz="2400" dirty="0"/>
              <a:t> </a:t>
            </a:r>
            <a:r>
              <a:rPr lang="en-MY" sz="2400" dirty="0" err="1"/>
              <a:t>menurut</a:t>
            </a:r>
            <a:r>
              <a:rPr lang="en-MY" sz="2400" dirty="0"/>
              <a:t> </a:t>
            </a:r>
            <a:r>
              <a:rPr lang="en-MY" sz="2400" dirty="0" err="1"/>
              <a:t>Trigwel</a:t>
            </a:r>
            <a:r>
              <a:rPr lang="en-MY" sz="2400" dirty="0"/>
              <a:t>, Prosser, &amp; Lyons (1997), </a:t>
            </a:r>
            <a:r>
              <a:rPr lang="en-MY" sz="2400" dirty="0" err="1"/>
              <a:t>konsep</a:t>
            </a:r>
            <a:r>
              <a:rPr lang="en-MY" sz="2400" dirty="0"/>
              <a:t> </a:t>
            </a:r>
            <a:r>
              <a:rPr lang="en-MY" sz="2400" dirty="0" err="1"/>
              <a:t>pengajaran</a:t>
            </a:r>
            <a:r>
              <a:rPr lang="en-MY" sz="2400" dirty="0"/>
              <a:t> </a:t>
            </a:r>
            <a:r>
              <a:rPr lang="en-MY" sz="2400" dirty="0" err="1"/>
              <a:t>adalah</a:t>
            </a:r>
            <a:r>
              <a:rPr lang="en-MY" sz="2400" dirty="0"/>
              <a:t> “Proses </a:t>
            </a:r>
            <a:r>
              <a:rPr lang="en-MY" sz="2400" dirty="0" err="1"/>
              <a:t>bekerja</a:t>
            </a:r>
            <a:r>
              <a:rPr lang="en-MY" sz="2400" dirty="0"/>
              <a:t> </a:t>
            </a:r>
            <a:r>
              <a:rPr lang="en-MY" sz="2400" dirty="0" err="1"/>
              <a:t>bersama</a:t>
            </a:r>
            <a:r>
              <a:rPr lang="en-MY" sz="2400" dirty="0"/>
              <a:t> </a:t>
            </a:r>
            <a:r>
              <a:rPr lang="en-MY" sz="2400" dirty="0" err="1"/>
              <a:t>pelajar</a:t>
            </a:r>
            <a:r>
              <a:rPr lang="en-MY" sz="2400" dirty="0"/>
              <a:t> </a:t>
            </a:r>
            <a:r>
              <a:rPr lang="en-MY" sz="2400" dirty="0" err="1"/>
              <a:t>untuk</a:t>
            </a:r>
            <a:r>
              <a:rPr lang="en-MY" sz="2400" dirty="0"/>
              <a:t> </a:t>
            </a:r>
            <a:r>
              <a:rPr lang="en-MY" sz="2400" dirty="0" err="1"/>
              <a:t>membantu</a:t>
            </a:r>
            <a:r>
              <a:rPr lang="en-MY" sz="2400" dirty="0"/>
              <a:t> </a:t>
            </a:r>
            <a:r>
              <a:rPr lang="en-MY" sz="2400" dirty="0" err="1"/>
              <a:t>mereka</a:t>
            </a:r>
            <a:r>
              <a:rPr lang="en-MY" sz="2400" dirty="0"/>
              <a:t> </a:t>
            </a:r>
            <a:r>
              <a:rPr lang="en-MY" sz="2400" dirty="0" err="1"/>
              <a:t>berkebolehan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berkemungkinan</a:t>
            </a:r>
            <a:r>
              <a:rPr lang="en-MY" sz="2400" dirty="0"/>
              <a:t> </a:t>
            </a:r>
            <a:r>
              <a:rPr lang="en-MY" sz="2400" dirty="0" err="1"/>
              <a:t>untuk</a:t>
            </a:r>
            <a:r>
              <a:rPr lang="en-MY" sz="2400" dirty="0"/>
              <a:t> </a:t>
            </a:r>
            <a:r>
              <a:rPr lang="en-MY" sz="2400" dirty="0" err="1"/>
              <a:t>belajar</a:t>
            </a:r>
            <a:r>
              <a:rPr lang="en-MY" sz="2400" dirty="0"/>
              <a:t>.”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71900" y="836712"/>
            <a:ext cx="396044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563887" y="1778707"/>
            <a:ext cx="396044" cy="23458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131840" y="2132856"/>
            <a:ext cx="0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337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218</TotalTime>
  <Words>1071</Words>
  <Application>Microsoft Office PowerPoint</Application>
  <PresentationFormat>On-screen Show (4:3)</PresentationFormat>
  <Paragraphs>121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TEKNOLOGI PENDIDIKAN</vt:lpstr>
      <vt:lpstr>Soalan</vt:lpstr>
      <vt:lpstr>Jawapan</vt:lpstr>
      <vt:lpstr>Jawapan </vt:lpstr>
      <vt:lpstr>Sambungan..</vt:lpstr>
      <vt:lpstr>Jawapan</vt:lpstr>
      <vt:lpstr>Konsep Teknologi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Asma</dc:creator>
  <cp:lastModifiedBy>PC</cp:lastModifiedBy>
  <cp:revision>47</cp:revision>
  <cp:lastPrinted>2015-07-01T17:51:41Z</cp:lastPrinted>
  <dcterms:created xsi:type="dcterms:W3CDTF">2015-07-01T14:41:42Z</dcterms:created>
  <dcterms:modified xsi:type="dcterms:W3CDTF">2015-10-14T10:50:09Z</dcterms:modified>
</cp:coreProperties>
</file>