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68" r:id="rId15"/>
    <p:sldId id="270" r:id="rId16"/>
    <p:sldId id="272"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20" name="Footer Placeholder 19"/>
          <p:cNvSpPr>
            <a:spLocks noGrp="1"/>
          </p:cNvSpPr>
          <p:nvPr>
            <p:ph type="ftr" sz="quarter" idx="11"/>
          </p:nvPr>
        </p:nvSpPr>
        <p:spPr/>
        <p:txBody>
          <a:bodyPr/>
          <a:lstStyle>
            <a:extLst/>
          </a:lstStyle>
          <a:p>
            <a:endParaRPr lang="en-MY"/>
          </a:p>
        </p:txBody>
      </p:sp>
      <p:sp>
        <p:nvSpPr>
          <p:cNvPr id="10" name="Slide Number Placeholder 9"/>
          <p:cNvSpPr>
            <a:spLocks noGrp="1"/>
          </p:cNvSpPr>
          <p:nvPr>
            <p:ph type="sldNum" sz="quarter" idx="12"/>
          </p:nvPr>
        </p:nvSpPr>
        <p:spPr/>
        <p:txBody>
          <a:bodyPr/>
          <a:lstStyle>
            <a:extLst/>
          </a:lstStyle>
          <a:p>
            <a:fld id="{063C9388-8BC5-4F4F-A174-6C1AC5EB0960}" type="slidenum">
              <a:rPr lang="en-MY" smtClean="0"/>
              <a:t>‹#›</a:t>
            </a:fld>
            <a:endParaRPr lang="en-MY"/>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063C9388-8BC5-4F4F-A174-6C1AC5EB0960}" type="slidenum">
              <a:rPr lang="en-MY" smtClean="0"/>
              <a:t>‹#›</a:t>
            </a:fld>
            <a:endParaRPr lang="en-MY"/>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6" name="Footer Placeholder 5"/>
          <p:cNvSpPr>
            <a:spLocks noGrp="1"/>
          </p:cNvSpPr>
          <p:nvPr>
            <p:ph type="ftr" sz="quarter" idx="11"/>
          </p:nvPr>
        </p:nvSpPr>
        <p:spPr/>
        <p:txBody>
          <a:bodyPr/>
          <a:lstStyle>
            <a:extLst/>
          </a:lstStyle>
          <a:p>
            <a:endParaRPr lang="en-MY"/>
          </a:p>
        </p:txBody>
      </p:sp>
      <p:sp>
        <p:nvSpPr>
          <p:cNvPr id="7" name="Slide Number Placeholder 6"/>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8" name="Footer Placeholder 7"/>
          <p:cNvSpPr>
            <a:spLocks noGrp="1"/>
          </p:cNvSpPr>
          <p:nvPr>
            <p:ph type="ftr" sz="quarter" idx="11"/>
          </p:nvPr>
        </p:nvSpPr>
        <p:spPr/>
        <p:txBody>
          <a:bodyPr/>
          <a:lstStyle>
            <a:extLst/>
          </a:lstStyle>
          <a:p>
            <a:endParaRPr lang="en-MY"/>
          </a:p>
        </p:txBody>
      </p:sp>
      <p:sp>
        <p:nvSpPr>
          <p:cNvPr id="9" name="Slide Number Placeholder 8"/>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4" name="Footer Placeholder 3"/>
          <p:cNvSpPr>
            <a:spLocks noGrp="1"/>
          </p:cNvSpPr>
          <p:nvPr>
            <p:ph type="ftr" sz="quarter" idx="11"/>
          </p:nvPr>
        </p:nvSpPr>
        <p:spPr/>
        <p:txBody>
          <a:bodyPr/>
          <a:lstStyle>
            <a:extLst/>
          </a:lstStyle>
          <a:p>
            <a:endParaRPr lang="en-MY"/>
          </a:p>
        </p:txBody>
      </p:sp>
      <p:sp>
        <p:nvSpPr>
          <p:cNvPr id="5" name="Slide Number Placeholder 4"/>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3" name="Footer Placeholder 2"/>
          <p:cNvSpPr>
            <a:spLocks noGrp="1"/>
          </p:cNvSpPr>
          <p:nvPr>
            <p:ph type="ftr" sz="quarter" idx="11"/>
          </p:nvPr>
        </p:nvSpPr>
        <p:spPr/>
        <p:txBody>
          <a:bodyPr/>
          <a:lstStyle>
            <a:extLst/>
          </a:lstStyle>
          <a:p>
            <a:endParaRPr lang="en-MY"/>
          </a:p>
        </p:txBody>
      </p:sp>
      <p:sp>
        <p:nvSpPr>
          <p:cNvPr id="4" name="Slide Number Placeholder 3"/>
          <p:cNvSpPr>
            <a:spLocks noGrp="1"/>
          </p:cNvSpPr>
          <p:nvPr>
            <p:ph type="sldNum" sz="quarter" idx="12"/>
          </p:nvPr>
        </p:nvSpPr>
        <p:spPr/>
        <p:txBody>
          <a:bodyPr/>
          <a:lstStyle>
            <a:extLst/>
          </a:lstStyle>
          <a:p>
            <a:fld id="{063C9388-8BC5-4F4F-A174-6C1AC5EB0960}" type="slidenum">
              <a:rPr lang="en-MY" smtClean="0"/>
              <a:t>‹#›</a:t>
            </a:fld>
            <a:endParaRPr lang="en-MY"/>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6" name="Footer Placeholder 5"/>
          <p:cNvSpPr>
            <a:spLocks noGrp="1"/>
          </p:cNvSpPr>
          <p:nvPr>
            <p:ph type="ftr" sz="quarter" idx="11"/>
          </p:nvPr>
        </p:nvSpPr>
        <p:spPr/>
        <p:txBody>
          <a:bodyPr/>
          <a:lstStyle>
            <a:extLst/>
          </a:lstStyle>
          <a:p>
            <a:endParaRPr lang="en-MY"/>
          </a:p>
        </p:txBody>
      </p:sp>
      <p:sp>
        <p:nvSpPr>
          <p:cNvPr id="7" name="Slide Number Placeholder 6"/>
          <p:cNvSpPr>
            <a:spLocks noGrp="1"/>
          </p:cNvSpPr>
          <p:nvPr>
            <p:ph type="sldNum" sz="quarter" idx="12"/>
          </p:nvPr>
        </p:nvSpPr>
        <p:spPr/>
        <p:txBody>
          <a:bodyPr/>
          <a:lstStyle>
            <a:extLst/>
          </a:lstStyle>
          <a:p>
            <a:fld id="{063C9388-8BC5-4F4F-A174-6C1AC5EB0960}" type="slidenum">
              <a:rPr lang="en-MY" smtClean="0"/>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E40749D-2987-429A-A9E5-42AC7746F512}" type="datetimeFigureOut">
              <a:rPr lang="en-MY" smtClean="0"/>
              <a:t>11/10/2015</a:t>
            </a:fld>
            <a:endParaRPr lang="en-MY"/>
          </a:p>
        </p:txBody>
      </p:sp>
      <p:sp>
        <p:nvSpPr>
          <p:cNvPr id="6" name="Footer Placeholder 5"/>
          <p:cNvSpPr>
            <a:spLocks noGrp="1"/>
          </p:cNvSpPr>
          <p:nvPr>
            <p:ph type="ftr" sz="quarter" idx="11"/>
          </p:nvPr>
        </p:nvSpPr>
        <p:spPr/>
        <p:txBody>
          <a:bodyPr/>
          <a:lstStyle>
            <a:extLst/>
          </a:lstStyle>
          <a:p>
            <a:endParaRPr lang="en-MY"/>
          </a:p>
        </p:txBody>
      </p:sp>
      <p:sp>
        <p:nvSpPr>
          <p:cNvPr id="7" name="Slide Number Placeholder 6"/>
          <p:cNvSpPr>
            <a:spLocks noGrp="1"/>
          </p:cNvSpPr>
          <p:nvPr>
            <p:ph type="sldNum" sz="quarter" idx="12"/>
          </p:nvPr>
        </p:nvSpPr>
        <p:spPr/>
        <p:txBody>
          <a:bodyPr/>
          <a:lstStyle>
            <a:extLst/>
          </a:lstStyle>
          <a:p>
            <a:fld id="{063C9388-8BC5-4F4F-A174-6C1AC5EB0960}" type="slidenum">
              <a:rPr lang="en-MY" smtClean="0"/>
              <a:t>‹#›</a:t>
            </a:fld>
            <a:endParaRPr lang="en-MY"/>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E40749D-2987-429A-A9E5-42AC7746F512}" type="datetimeFigureOut">
              <a:rPr lang="en-MY" smtClean="0"/>
              <a:t>11/10/2015</a:t>
            </a:fld>
            <a:endParaRPr lang="en-MY"/>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MY"/>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63C9388-8BC5-4F4F-A174-6C1AC5EB0960}" type="slidenum">
              <a:rPr lang="en-MY" smtClean="0"/>
              <a:t>‹#›</a:t>
            </a:fld>
            <a:endParaRPr lang="en-MY"/>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060848"/>
            <a:ext cx="8229600" cy="1143000"/>
          </a:xfrm>
        </p:spPr>
        <p:txBody>
          <a:bodyPr>
            <a:normAutofit fontScale="90000"/>
          </a:bodyPr>
          <a:lstStyle/>
          <a:p>
            <a:r>
              <a:rPr lang="en-MY" dirty="0" smtClean="0"/>
              <a:t>﻿PERANCANGAN, PEMILIHAN, PENGHASILAN DAN PENILAIAN MEDIA PENGAJARAN </a:t>
            </a:r>
            <a:br>
              <a:rPr lang="en-MY" dirty="0" smtClean="0"/>
            </a:br>
            <a:r>
              <a:rPr lang="en-MY" dirty="0" smtClean="0"/>
              <a:t>(MODEL ASSURE)﻿</a:t>
            </a:r>
            <a:r>
              <a:rPr lang="en-MY" dirty="0" smtClean="0"/>
              <a:t/>
            </a:r>
            <a:br>
              <a:rPr lang="en-MY" dirty="0" smtClean="0"/>
            </a:br>
            <a:r>
              <a:rPr lang="en-MY" dirty="0"/>
              <a:t/>
            </a:r>
            <a:br>
              <a:rPr lang="en-MY" dirty="0"/>
            </a:br>
            <a:r>
              <a:rPr lang="en-MY" dirty="0" err="1" smtClean="0"/>
              <a:t>Hidayah</a:t>
            </a:r>
            <a:r>
              <a:rPr lang="en-MY" dirty="0" smtClean="0"/>
              <a:t> Abu </a:t>
            </a:r>
            <a:r>
              <a:rPr lang="en-MY" dirty="0" err="1" smtClean="0"/>
              <a:t>Kassim</a:t>
            </a:r>
            <a:r>
              <a:rPr lang="en-MY" dirty="0" smtClean="0"/>
              <a:t/>
            </a:r>
            <a:br>
              <a:rPr lang="en-MY" dirty="0" smtClean="0"/>
            </a:br>
            <a:r>
              <a:rPr lang="en-MY" dirty="0" smtClean="0"/>
              <a:t>Irfan </a:t>
            </a:r>
            <a:r>
              <a:rPr lang="en-MY" dirty="0" err="1" smtClean="0"/>
              <a:t>Jawali</a:t>
            </a:r>
            <a:endParaRPr lang="en-MY" dirty="0"/>
          </a:p>
        </p:txBody>
      </p:sp>
    </p:spTree>
    <p:extLst>
      <p:ext uri="{BB962C8B-B14F-4D97-AF65-F5344CB8AC3E}">
        <p14:creationId xmlns:p14="http://schemas.microsoft.com/office/powerpoint/2010/main" val="72648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348880"/>
            <a:ext cx="7498080" cy="1143000"/>
          </a:xfrm>
        </p:spPr>
        <p:txBody>
          <a:bodyPr/>
          <a:lstStyle/>
          <a:p>
            <a:pPr algn="ctr"/>
            <a:r>
              <a:rPr lang="en-US" dirty="0" smtClean="0"/>
              <a:t>TUTORIAL</a:t>
            </a:r>
            <a:endParaRPr lang="en-MY" dirty="0"/>
          </a:p>
        </p:txBody>
      </p:sp>
    </p:spTree>
    <p:extLst>
      <p:ext uri="{BB962C8B-B14F-4D97-AF65-F5344CB8AC3E}">
        <p14:creationId xmlns:p14="http://schemas.microsoft.com/office/powerpoint/2010/main" val="356143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492896"/>
            <a:ext cx="7498080" cy="1143000"/>
          </a:xfrm>
        </p:spPr>
        <p:txBody>
          <a:bodyPr>
            <a:noAutofit/>
          </a:bodyPr>
          <a:lstStyle/>
          <a:p>
            <a:r>
              <a:rPr lang="en-MY" sz="2400" dirty="0" smtClean="0">
                <a:effectLst/>
              </a:rPr>
              <a:t>1. </a:t>
            </a:r>
            <a:r>
              <a:rPr lang="en-MY" sz="2400" dirty="0" err="1" smtClean="0">
                <a:effectLst/>
              </a:rPr>
              <a:t>Jelaskan</a:t>
            </a:r>
            <a:r>
              <a:rPr lang="en-MY" sz="2400" dirty="0" smtClean="0">
                <a:effectLst/>
              </a:rPr>
              <a:t> </a:t>
            </a:r>
            <a:r>
              <a:rPr lang="en-MY" sz="2400" dirty="0" err="1">
                <a:effectLst/>
              </a:rPr>
              <a:t>apa</a:t>
            </a:r>
            <a:r>
              <a:rPr lang="en-MY" sz="2400" dirty="0">
                <a:effectLst/>
              </a:rPr>
              <a:t> yang </a:t>
            </a:r>
            <a:r>
              <a:rPr lang="en-MY" sz="2400" dirty="0" err="1">
                <a:effectLst/>
              </a:rPr>
              <a:t>dimaksudkan</a:t>
            </a:r>
            <a:r>
              <a:rPr lang="en-MY" sz="2400" dirty="0">
                <a:effectLst/>
              </a:rPr>
              <a:t> </a:t>
            </a:r>
            <a:r>
              <a:rPr lang="en-MY" sz="2400" dirty="0" err="1">
                <a:effectLst/>
              </a:rPr>
              <a:t>dengan</a:t>
            </a:r>
            <a:r>
              <a:rPr lang="en-MY" sz="2400" dirty="0">
                <a:effectLst/>
              </a:rPr>
              <a:t> "instructional planning" (</a:t>
            </a:r>
            <a:r>
              <a:rPr lang="en-MY" sz="2400" dirty="0" err="1">
                <a:effectLst/>
              </a:rPr>
              <a:t>rancangan</a:t>
            </a:r>
            <a:r>
              <a:rPr lang="en-MY" sz="2400" dirty="0">
                <a:effectLst/>
              </a:rPr>
              <a:t> "</a:t>
            </a:r>
            <a:r>
              <a:rPr lang="en-MY" sz="2400" dirty="0" err="1">
                <a:effectLst/>
              </a:rPr>
              <a:t>pengajaran</a:t>
            </a:r>
            <a:r>
              <a:rPr lang="en-MY" sz="2400" dirty="0">
                <a:effectLst/>
              </a:rPr>
              <a:t>"). </a:t>
            </a:r>
            <a:r>
              <a:rPr lang="en-MY" sz="2400" dirty="0" smtClean="0">
                <a:effectLst/>
              </a:rPr>
              <a:t/>
            </a:r>
            <a:br>
              <a:rPr lang="en-MY" sz="2400" dirty="0" smtClean="0">
                <a:effectLst/>
              </a:rPr>
            </a:br>
            <a:r>
              <a:rPr lang="en-MY" sz="2400" dirty="0">
                <a:effectLst/>
              </a:rPr>
              <a:t/>
            </a:r>
            <a:br>
              <a:rPr lang="en-MY" sz="2400" dirty="0">
                <a:effectLst/>
              </a:rPr>
            </a:br>
            <a:r>
              <a:rPr lang="en-MY" sz="2400" dirty="0" smtClean="0">
                <a:effectLst/>
              </a:rPr>
              <a:t>2. </a:t>
            </a:r>
            <a:r>
              <a:rPr lang="en-MY" sz="2400" dirty="0" err="1" smtClean="0">
                <a:effectLst/>
              </a:rPr>
              <a:t>Berdasarkan</a:t>
            </a:r>
            <a:r>
              <a:rPr lang="en-MY" sz="2400" dirty="0" smtClean="0">
                <a:effectLst/>
              </a:rPr>
              <a:t> </a:t>
            </a:r>
            <a:r>
              <a:rPr lang="en-MY" sz="2400" dirty="0" err="1">
                <a:effectLst/>
              </a:rPr>
              <a:t>sesuatu</a:t>
            </a:r>
            <a:r>
              <a:rPr lang="en-MY" sz="2400" dirty="0">
                <a:effectLst/>
              </a:rPr>
              <a:t> </a:t>
            </a:r>
            <a:r>
              <a:rPr lang="en-MY" sz="2400" dirty="0" err="1">
                <a:effectLst/>
              </a:rPr>
              <a:t>subtajuk</a:t>
            </a:r>
            <a:r>
              <a:rPr lang="en-MY" sz="2400" dirty="0">
                <a:effectLst/>
              </a:rPr>
              <a:t> (</a:t>
            </a:r>
            <a:r>
              <a:rPr lang="en-MY" sz="2400" dirty="0" err="1">
                <a:effectLst/>
              </a:rPr>
              <a:t>tajuk</a:t>
            </a:r>
            <a:r>
              <a:rPr lang="en-MY" sz="2400" dirty="0">
                <a:effectLst/>
              </a:rPr>
              <a:t> </a:t>
            </a:r>
            <a:r>
              <a:rPr lang="en-MY" sz="2400" dirty="0" err="1">
                <a:effectLst/>
              </a:rPr>
              <a:t>kecil</a:t>
            </a:r>
            <a:r>
              <a:rPr lang="en-MY" sz="2400" dirty="0">
                <a:effectLst/>
              </a:rPr>
              <a:t> </a:t>
            </a:r>
            <a:r>
              <a:rPr lang="en-MY" sz="2400" dirty="0" err="1">
                <a:effectLst/>
              </a:rPr>
              <a:t>sesuatu</a:t>
            </a:r>
            <a:r>
              <a:rPr lang="en-MY" sz="2400" dirty="0">
                <a:effectLst/>
              </a:rPr>
              <a:t> </a:t>
            </a:r>
            <a:r>
              <a:rPr lang="en-MY" sz="2400" dirty="0" err="1">
                <a:effectLst/>
              </a:rPr>
              <a:t>matapelajaran</a:t>
            </a:r>
            <a:r>
              <a:rPr lang="en-MY" sz="2400" dirty="0">
                <a:effectLst/>
              </a:rPr>
              <a:t>) </a:t>
            </a:r>
            <a:r>
              <a:rPr lang="en-MY" sz="2400" dirty="0" err="1">
                <a:effectLst/>
              </a:rPr>
              <a:t>dan</a:t>
            </a:r>
            <a:r>
              <a:rPr lang="en-MY" sz="2400" dirty="0">
                <a:effectLst/>
              </a:rPr>
              <a:t> </a:t>
            </a:r>
            <a:r>
              <a:rPr lang="en-MY" sz="2400" dirty="0" err="1">
                <a:effectLst/>
              </a:rPr>
              <a:t>berasaskan</a:t>
            </a:r>
            <a:r>
              <a:rPr lang="en-MY" sz="2400" dirty="0">
                <a:effectLst/>
              </a:rPr>
              <a:t> </a:t>
            </a:r>
            <a:r>
              <a:rPr lang="en-MY" sz="2400" dirty="0" err="1">
                <a:effectLst/>
              </a:rPr>
              <a:t>sesuatu</a:t>
            </a:r>
            <a:r>
              <a:rPr lang="en-MY" sz="2400" dirty="0">
                <a:effectLst/>
              </a:rPr>
              <a:t> media </a:t>
            </a:r>
            <a:r>
              <a:rPr lang="en-MY" sz="2400" dirty="0" err="1">
                <a:effectLst/>
              </a:rPr>
              <a:t>pengajaran</a:t>
            </a:r>
            <a:r>
              <a:rPr lang="en-MY" sz="2400" dirty="0">
                <a:effectLst/>
              </a:rPr>
              <a:t> yang </a:t>
            </a:r>
            <a:r>
              <a:rPr lang="en-MY" sz="2400" dirty="0" err="1">
                <a:effectLst/>
              </a:rPr>
              <a:t>tertentu</a:t>
            </a:r>
            <a:r>
              <a:rPr lang="en-MY" sz="2400" dirty="0">
                <a:effectLst/>
              </a:rPr>
              <a:t> </a:t>
            </a:r>
            <a:r>
              <a:rPr lang="en-MY" sz="2400" dirty="0" err="1">
                <a:effectLst/>
              </a:rPr>
              <a:t>bina</a:t>
            </a:r>
            <a:r>
              <a:rPr lang="en-MY" sz="2400" dirty="0">
                <a:effectLst/>
              </a:rPr>
              <a:t> </a:t>
            </a:r>
            <a:r>
              <a:rPr lang="en-MY" sz="2400" dirty="0" err="1">
                <a:effectLst/>
              </a:rPr>
              <a:t>satu</a:t>
            </a:r>
            <a:r>
              <a:rPr lang="en-MY" sz="2400" dirty="0">
                <a:effectLst/>
              </a:rPr>
              <a:t> "instructional planning" (</a:t>
            </a:r>
            <a:r>
              <a:rPr lang="en-MY" sz="2400" dirty="0" err="1">
                <a:effectLst/>
              </a:rPr>
              <a:t>jelaskan</a:t>
            </a:r>
            <a:r>
              <a:rPr lang="en-MY" sz="2400" dirty="0">
                <a:effectLst/>
              </a:rPr>
              <a:t> </a:t>
            </a:r>
            <a:r>
              <a:rPr lang="en-MY" sz="2400" dirty="0" err="1">
                <a:effectLst/>
              </a:rPr>
              <a:t>bagaimana</a:t>
            </a:r>
            <a:r>
              <a:rPr lang="en-MY" sz="2400" dirty="0">
                <a:effectLst/>
              </a:rPr>
              <a:t> </a:t>
            </a:r>
            <a:r>
              <a:rPr lang="en-MY" sz="2400" dirty="0" err="1">
                <a:effectLst/>
              </a:rPr>
              <a:t>peringkat-peringkat</a:t>
            </a:r>
            <a:r>
              <a:rPr lang="en-MY" sz="2400" dirty="0">
                <a:effectLst/>
              </a:rPr>
              <a:t> "instructional" </a:t>
            </a:r>
            <a:r>
              <a:rPr lang="en-MY" sz="2400" dirty="0" err="1">
                <a:effectLst/>
              </a:rPr>
              <a:t>dirancang</a:t>
            </a:r>
            <a:r>
              <a:rPr lang="en-MY" sz="2400" dirty="0">
                <a:effectLst/>
              </a:rPr>
              <a:t>, </a:t>
            </a:r>
            <a:r>
              <a:rPr lang="en-MY" sz="2400" dirty="0" err="1">
                <a:effectLst/>
              </a:rPr>
              <a:t>direka</a:t>
            </a:r>
            <a:r>
              <a:rPr lang="en-MY" sz="2400" dirty="0">
                <a:effectLst/>
              </a:rPr>
              <a:t>, </a:t>
            </a:r>
            <a:r>
              <a:rPr lang="en-MY" sz="2400" dirty="0" err="1">
                <a:effectLst/>
              </a:rPr>
              <a:t>dibina</a:t>
            </a:r>
            <a:r>
              <a:rPr lang="en-MY" sz="2400" dirty="0">
                <a:effectLst/>
              </a:rPr>
              <a:t>, </a:t>
            </a:r>
            <a:r>
              <a:rPr lang="en-MY" sz="2400" dirty="0" err="1">
                <a:effectLst/>
              </a:rPr>
              <a:t>dilaksanakan</a:t>
            </a:r>
            <a:r>
              <a:rPr lang="en-MY" sz="2400" dirty="0">
                <a:effectLst/>
              </a:rPr>
              <a:t> </a:t>
            </a:r>
            <a:r>
              <a:rPr lang="en-MY" sz="2400" dirty="0" err="1">
                <a:effectLst/>
              </a:rPr>
              <a:t>dan</a:t>
            </a:r>
            <a:r>
              <a:rPr lang="en-MY" sz="2400" dirty="0">
                <a:effectLst/>
              </a:rPr>
              <a:t> </a:t>
            </a:r>
            <a:r>
              <a:rPr lang="en-MY" sz="2400" dirty="0" err="1">
                <a:effectLst/>
              </a:rPr>
              <a:t>dinilai</a:t>
            </a:r>
            <a:r>
              <a:rPr lang="en-MY" sz="2400" dirty="0">
                <a:effectLst/>
              </a:rPr>
              <a:t>). </a:t>
            </a:r>
          </a:p>
        </p:txBody>
      </p:sp>
    </p:spTree>
    <p:extLst>
      <p:ext uri="{BB962C8B-B14F-4D97-AF65-F5344CB8AC3E}">
        <p14:creationId xmlns:p14="http://schemas.microsoft.com/office/powerpoint/2010/main" val="392233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MY" sz="2800" dirty="0" err="1">
                <a:effectLst/>
              </a:rPr>
              <a:t>Jelaskan</a:t>
            </a:r>
            <a:r>
              <a:rPr lang="en-MY" sz="2800" dirty="0">
                <a:effectLst/>
              </a:rPr>
              <a:t> </a:t>
            </a:r>
            <a:r>
              <a:rPr lang="en-MY" sz="2800" dirty="0" err="1">
                <a:effectLst/>
              </a:rPr>
              <a:t>apa</a:t>
            </a:r>
            <a:r>
              <a:rPr lang="en-MY" sz="2800" dirty="0">
                <a:effectLst/>
              </a:rPr>
              <a:t> yang </a:t>
            </a:r>
            <a:r>
              <a:rPr lang="en-MY" sz="2800" dirty="0" err="1">
                <a:effectLst/>
              </a:rPr>
              <a:t>dimaksudkan</a:t>
            </a:r>
            <a:r>
              <a:rPr lang="en-MY" sz="2800" dirty="0">
                <a:effectLst/>
              </a:rPr>
              <a:t> </a:t>
            </a:r>
            <a:r>
              <a:rPr lang="en-MY" sz="2800" dirty="0" err="1">
                <a:effectLst/>
              </a:rPr>
              <a:t>dengan</a:t>
            </a:r>
            <a:r>
              <a:rPr lang="en-MY" sz="2800" dirty="0">
                <a:effectLst/>
              </a:rPr>
              <a:t> "instructional planning" </a:t>
            </a:r>
            <a:r>
              <a:rPr lang="en-MY" sz="2800" dirty="0" smtClean="0">
                <a:effectLst/>
              </a:rPr>
              <a:t>(“</a:t>
            </a:r>
            <a:r>
              <a:rPr lang="en-MY" sz="2800" dirty="0" err="1" smtClean="0">
                <a:effectLst/>
              </a:rPr>
              <a:t>rancangan</a:t>
            </a:r>
            <a:r>
              <a:rPr lang="en-MY" sz="2800" dirty="0" smtClean="0">
                <a:effectLst/>
              </a:rPr>
              <a:t> </a:t>
            </a:r>
            <a:r>
              <a:rPr lang="en-MY" sz="2800" dirty="0" err="1" smtClean="0">
                <a:effectLst/>
              </a:rPr>
              <a:t>pengajaran</a:t>
            </a:r>
            <a:r>
              <a:rPr lang="en-MY" sz="2800" dirty="0">
                <a:effectLst/>
              </a:rPr>
              <a:t>"). </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985" t="23851" r="11040" b="8338"/>
          <a:stretch/>
        </p:blipFill>
        <p:spPr bwMode="auto">
          <a:xfrm>
            <a:off x="1187624" y="1700808"/>
            <a:ext cx="7681867" cy="437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59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828" t="27155" r="21763" b="20307"/>
          <a:stretch/>
        </p:blipFill>
        <p:spPr bwMode="auto">
          <a:xfrm>
            <a:off x="1691680" y="1556792"/>
            <a:ext cx="6797277" cy="375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83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MY" sz="2000" dirty="0" err="1">
                <a:effectLst/>
              </a:rPr>
              <a:t>Berdasarkan</a:t>
            </a:r>
            <a:r>
              <a:rPr lang="en-MY" sz="2000" dirty="0">
                <a:effectLst/>
              </a:rPr>
              <a:t> </a:t>
            </a:r>
            <a:r>
              <a:rPr lang="en-MY" sz="2000" dirty="0" err="1">
                <a:effectLst/>
              </a:rPr>
              <a:t>sesuatu</a:t>
            </a:r>
            <a:r>
              <a:rPr lang="en-MY" sz="2000" dirty="0">
                <a:effectLst/>
              </a:rPr>
              <a:t> </a:t>
            </a:r>
            <a:r>
              <a:rPr lang="en-MY" sz="2000" dirty="0" err="1">
                <a:effectLst/>
              </a:rPr>
              <a:t>subtajuk</a:t>
            </a:r>
            <a:r>
              <a:rPr lang="en-MY" sz="2000" dirty="0">
                <a:effectLst/>
              </a:rPr>
              <a:t> (</a:t>
            </a:r>
            <a:r>
              <a:rPr lang="en-MY" sz="2000" dirty="0" err="1">
                <a:effectLst/>
              </a:rPr>
              <a:t>tajuk</a:t>
            </a:r>
            <a:r>
              <a:rPr lang="en-MY" sz="2000" dirty="0">
                <a:effectLst/>
              </a:rPr>
              <a:t> </a:t>
            </a:r>
            <a:r>
              <a:rPr lang="en-MY" sz="2000" dirty="0" err="1">
                <a:effectLst/>
              </a:rPr>
              <a:t>kecil</a:t>
            </a:r>
            <a:r>
              <a:rPr lang="en-MY" sz="2000" dirty="0">
                <a:effectLst/>
              </a:rPr>
              <a:t> </a:t>
            </a:r>
            <a:r>
              <a:rPr lang="en-MY" sz="2000" dirty="0" err="1">
                <a:effectLst/>
              </a:rPr>
              <a:t>sesuatu</a:t>
            </a:r>
            <a:r>
              <a:rPr lang="en-MY" sz="2000" dirty="0">
                <a:effectLst/>
              </a:rPr>
              <a:t> </a:t>
            </a:r>
            <a:r>
              <a:rPr lang="en-MY" sz="2000" dirty="0" err="1">
                <a:effectLst/>
              </a:rPr>
              <a:t>matapelajaran</a:t>
            </a:r>
            <a:r>
              <a:rPr lang="en-MY" sz="2000" dirty="0">
                <a:effectLst/>
              </a:rPr>
              <a:t>) </a:t>
            </a:r>
            <a:r>
              <a:rPr lang="en-MY" sz="2000" dirty="0" err="1">
                <a:effectLst/>
              </a:rPr>
              <a:t>dan</a:t>
            </a:r>
            <a:r>
              <a:rPr lang="en-MY" sz="2000" dirty="0">
                <a:effectLst/>
              </a:rPr>
              <a:t> </a:t>
            </a:r>
            <a:r>
              <a:rPr lang="en-MY" sz="2000" dirty="0" err="1">
                <a:effectLst/>
              </a:rPr>
              <a:t>berasaskan</a:t>
            </a:r>
            <a:r>
              <a:rPr lang="en-MY" sz="2000" dirty="0">
                <a:effectLst/>
              </a:rPr>
              <a:t> </a:t>
            </a:r>
            <a:r>
              <a:rPr lang="en-MY" sz="2000" dirty="0" err="1">
                <a:effectLst/>
              </a:rPr>
              <a:t>sesuatu</a:t>
            </a:r>
            <a:r>
              <a:rPr lang="en-MY" sz="2000" dirty="0">
                <a:effectLst/>
              </a:rPr>
              <a:t> media </a:t>
            </a:r>
            <a:r>
              <a:rPr lang="en-MY" sz="2000" dirty="0" err="1">
                <a:effectLst/>
              </a:rPr>
              <a:t>pengajaran</a:t>
            </a:r>
            <a:r>
              <a:rPr lang="en-MY" sz="2000" dirty="0">
                <a:effectLst/>
              </a:rPr>
              <a:t> yang </a:t>
            </a:r>
            <a:r>
              <a:rPr lang="en-MY" sz="2000" dirty="0" err="1">
                <a:effectLst/>
              </a:rPr>
              <a:t>tertentu</a:t>
            </a:r>
            <a:r>
              <a:rPr lang="en-MY" sz="2000" dirty="0">
                <a:effectLst/>
              </a:rPr>
              <a:t> </a:t>
            </a:r>
            <a:r>
              <a:rPr lang="en-MY" sz="2000" dirty="0" err="1">
                <a:effectLst/>
              </a:rPr>
              <a:t>bina</a:t>
            </a:r>
            <a:r>
              <a:rPr lang="en-MY" sz="2000" dirty="0">
                <a:effectLst/>
              </a:rPr>
              <a:t> </a:t>
            </a:r>
            <a:r>
              <a:rPr lang="en-MY" sz="2000" dirty="0" err="1">
                <a:effectLst/>
              </a:rPr>
              <a:t>satu</a:t>
            </a:r>
            <a:r>
              <a:rPr lang="en-MY" sz="2000" dirty="0">
                <a:effectLst/>
              </a:rPr>
              <a:t> "instructional planning" (</a:t>
            </a:r>
            <a:r>
              <a:rPr lang="en-MY" sz="2000" dirty="0" err="1">
                <a:effectLst/>
              </a:rPr>
              <a:t>jelaskan</a:t>
            </a:r>
            <a:r>
              <a:rPr lang="en-MY" sz="2000" dirty="0">
                <a:effectLst/>
              </a:rPr>
              <a:t> </a:t>
            </a:r>
            <a:r>
              <a:rPr lang="en-MY" sz="2000" dirty="0" err="1">
                <a:effectLst/>
              </a:rPr>
              <a:t>bagaimana</a:t>
            </a:r>
            <a:r>
              <a:rPr lang="en-MY" sz="2000" dirty="0">
                <a:effectLst/>
              </a:rPr>
              <a:t> </a:t>
            </a:r>
            <a:r>
              <a:rPr lang="en-MY" sz="2000" dirty="0" err="1">
                <a:effectLst/>
              </a:rPr>
              <a:t>peringkat-peringkat</a:t>
            </a:r>
            <a:r>
              <a:rPr lang="en-MY" sz="2000" dirty="0">
                <a:effectLst/>
              </a:rPr>
              <a:t> "instructional" </a:t>
            </a:r>
            <a:r>
              <a:rPr lang="en-MY" sz="2000" dirty="0" err="1">
                <a:effectLst/>
              </a:rPr>
              <a:t>dirancang</a:t>
            </a:r>
            <a:r>
              <a:rPr lang="en-MY" sz="2000" dirty="0">
                <a:effectLst/>
              </a:rPr>
              <a:t>, </a:t>
            </a:r>
            <a:r>
              <a:rPr lang="en-MY" sz="2000" dirty="0" err="1">
                <a:effectLst/>
              </a:rPr>
              <a:t>direka</a:t>
            </a:r>
            <a:r>
              <a:rPr lang="en-MY" sz="2000" dirty="0">
                <a:effectLst/>
              </a:rPr>
              <a:t>, </a:t>
            </a:r>
            <a:r>
              <a:rPr lang="en-MY" sz="2000" dirty="0" err="1">
                <a:effectLst/>
              </a:rPr>
              <a:t>dibina</a:t>
            </a:r>
            <a:r>
              <a:rPr lang="en-MY" sz="2000" dirty="0">
                <a:effectLst/>
              </a:rPr>
              <a:t>, </a:t>
            </a:r>
            <a:r>
              <a:rPr lang="en-MY" sz="2000" dirty="0" err="1">
                <a:effectLst/>
              </a:rPr>
              <a:t>dilaksanakan</a:t>
            </a:r>
            <a:r>
              <a:rPr lang="en-MY" sz="2000" dirty="0">
                <a:effectLst/>
              </a:rPr>
              <a:t> </a:t>
            </a:r>
            <a:r>
              <a:rPr lang="en-MY" sz="2000" dirty="0" err="1">
                <a:effectLst/>
              </a:rPr>
              <a:t>dan</a:t>
            </a:r>
            <a:r>
              <a:rPr lang="en-MY" sz="2000" dirty="0">
                <a:effectLst/>
              </a:rPr>
              <a:t> </a:t>
            </a:r>
            <a:r>
              <a:rPr lang="en-MY" sz="2000" dirty="0" err="1">
                <a:effectLst/>
              </a:rPr>
              <a:t>dinilai</a:t>
            </a:r>
            <a:r>
              <a:rPr lang="en-MY" sz="2000" dirty="0">
                <a:effectLst/>
              </a:rPr>
              <a:t>). </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500" t="22558" r="9837" b="9021"/>
          <a:stretch/>
        </p:blipFill>
        <p:spPr bwMode="auto">
          <a:xfrm>
            <a:off x="1043608" y="1772816"/>
            <a:ext cx="7804597" cy="443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07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76872"/>
            <a:ext cx="7498080" cy="1143000"/>
          </a:xfrm>
        </p:spPr>
        <p:txBody>
          <a:bodyPr>
            <a:noAutofit/>
          </a:bodyPr>
          <a:lstStyle/>
          <a:p>
            <a:pPr algn="ctr"/>
            <a:r>
              <a:rPr lang="en-MY" sz="4000" dirty="0" smtClean="0">
                <a:effectLst/>
              </a:rPr>
              <a:t>“Instructional Planning</a:t>
            </a:r>
            <a:r>
              <a:rPr lang="en-MY" sz="4000" dirty="0">
                <a:effectLst/>
              </a:rPr>
              <a:t>" </a:t>
            </a:r>
            <a:r>
              <a:rPr lang="en-MY" sz="4000" dirty="0" smtClean="0">
                <a:effectLst/>
              </a:rPr>
              <a:t/>
            </a:r>
            <a:br>
              <a:rPr lang="en-MY" sz="4000" dirty="0" smtClean="0">
                <a:effectLst/>
              </a:rPr>
            </a:br>
            <a:r>
              <a:rPr lang="en-MY" sz="4000" dirty="0" err="1" smtClean="0">
                <a:effectLst/>
              </a:rPr>
              <a:t>Pendidikan</a:t>
            </a:r>
            <a:r>
              <a:rPr lang="en-MY" sz="4000" dirty="0" smtClean="0">
                <a:effectLst/>
              </a:rPr>
              <a:t> Islam </a:t>
            </a:r>
            <a:br>
              <a:rPr lang="en-MY" sz="4000" dirty="0" smtClean="0">
                <a:effectLst/>
              </a:rPr>
            </a:br>
            <a:r>
              <a:rPr lang="en-MY" sz="4000" dirty="0" err="1" smtClean="0">
                <a:effectLst/>
              </a:rPr>
              <a:t>Tajuk</a:t>
            </a:r>
            <a:r>
              <a:rPr lang="en-MY" sz="4000" dirty="0" smtClean="0">
                <a:effectLst/>
              </a:rPr>
              <a:t> : </a:t>
            </a:r>
            <a:r>
              <a:rPr lang="en-MY" sz="4000" dirty="0" err="1" smtClean="0">
                <a:effectLst/>
              </a:rPr>
              <a:t>Aurat</a:t>
            </a:r>
            <a:r>
              <a:rPr lang="en-MY" sz="4000" dirty="0" smtClean="0">
                <a:effectLst/>
              </a:rPr>
              <a:t> </a:t>
            </a:r>
            <a:r>
              <a:rPr lang="en-MY" sz="4000" dirty="0" err="1" smtClean="0">
                <a:effectLst/>
              </a:rPr>
              <a:t>Dalam</a:t>
            </a:r>
            <a:r>
              <a:rPr lang="en-MY" sz="4000" dirty="0" smtClean="0">
                <a:effectLst/>
              </a:rPr>
              <a:t> </a:t>
            </a:r>
            <a:r>
              <a:rPr lang="en-MY" sz="4000" dirty="0" err="1" smtClean="0">
                <a:effectLst/>
              </a:rPr>
              <a:t>Kehidupan</a:t>
            </a:r>
            <a:r>
              <a:rPr lang="en-MY" sz="4000" dirty="0" smtClean="0">
                <a:effectLst/>
              </a:rPr>
              <a:t> </a:t>
            </a:r>
            <a:br>
              <a:rPr lang="en-MY" sz="4000" dirty="0" smtClean="0">
                <a:effectLst/>
              </a:rPr>
            </a:br>
            <a:r>
              <a:rPr lang="en-MY" sz="4000" dirty="0" smtClean="0">
                <a:effectLst/>
              </a:rPr>
              <a:t>(</a:t>
            </a:r>
            <a:r>
              <a:rPr lang="en-MY" sz="4000" dirty="0" err="1" smtClean="0">
                <a:effectLst/>
              </a:rPr>
              <a:t>Tahun</a:t>
            </a:r>
            <a:r>
              <a:rPr lang="en-MY" sz="4000" dirty="0" smtClean="0">
                <a:effectLst/>
              </a:rPr>
              <a:t> 4)</a:t>
            </a:r>
            <a:endParaRPr lang="en-MY" sz="4000" dirty="0">
              <a:effectLst/>
            </a:endParaRPr>
          </a:p>
        </p:txBody>
      </p:sp>
    </p:spTree>
    <p:extLst>
      <p:ext uri="{BB962C8B-B14F-4D97-AF65-F5344CB8AC3E}">
        <p14:creationId xmlns:p14="http://schemas.microsoft.com/office/powerpoint/2010/main" val="218074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36712"/>
            <a:ext cx="7498080" cy="4800600"/>
          </a:xfrm>
        </p:spPr>
        <p:txBody>
          <a:bodyPr>
            <a:normAutofit lnSpcReduction="10000"/>
          </a:bodyPr>
          <a:lstStyle/>
          <a:p>
            <a:pPr marL="82296" indent="0">
              <a:buNone/>
            </a:pPr>
            <a:r>
              <a:rPr lang="en-US" dirty="0" smtClean="0"/>
              <a:t>1. Tarik </a:t>
            </a:r>
            <a:r>
              <a:rPr lang="en-US" dirty="0" err="1" smtClean="0"/>
              <a:t>Perhatian</a:t>
            </a:r>
            <a:r>
              <a:rPr lang="en-US" dirty="0" smtClean="0"/>
              <a:t> </a:t>
            </a:r>
            <a:r>
              <a:rPr lang="en-US" dirty="0" err="1" smtClean="0"/>
              <a:t>Pelajar</a:t>
            </a:r>
            <a:endParaRPr lang="en-US" dirty="0" smtClean="0"/>
          </a:p>
          <a:p>
            <a:pPr marL="82296" indent="0">
              <a:buNone/>
            </a:pPr>
            <a:endParaRPr lang="en-US" dirty="0"/>
          </a:p>
          <a:p>
            <a:pPr marL="82296" indent="0">
              <a:buNone/>
            </a:pPr>
            <a:r>
              <a:rPr lang="en-US" dirty="0" smtClean="0"/>
              <a:t>Guru </a:t>
            </a:r>
            <a:r>
              <a:rPr lang="en-US" dirty="0" err="1" smtClean="0"/>
              <a:t>menyediakan</a:t>
            </a:r>
            <a:r>
              <a:rPr lang="en-US" dirty="0" smtClean="0"/>
              <a:t> set </a:t>
            </a:r>
            <a:r>
              <a:rPr lang="en-US" dirty="0" err="1" smtClean="0"/>
              <a:t>induksi</a:t>
            </a:r>
            <a:r>
              <a:rPr lang="en-US" dirty="0" smtClean="0"/>
              <a:t> yang </a:t>
            </a:r>
            <a:r>
              <a:rPr lang="en-US" dirty="0" err="1" smtClean="0"/>
              <a:t>menarik</a:t>
            </a:r>
            <a:r>
              <a:rPr lang="en-US" dirty="0" smtClean="0"/>
              <a:t> </a:t>
            </a:r>
            <a:r>
              <a:rPr lang="en-US" dirty="0" err="1" smtClean="0"/>
              <a:t>untuk</a:t>
            </a:r>
            <a:r>
              <a:rPr lang="en-US" dirty="0" smtClean="0"/>
              <a:t> </a:t>
            </a:r>
            <a:r>
              <a:rPr lang="en-US" dirty="0" err="1" smtClean="0"/>
              <a:t>menarik</a:t>
            </a:r>
            <a:r>
              <a:rPr lang="en-US" dirty="0" smtClean="0"/>
              <a:t> </a:t>
            </a:r>
            <a:r>
              <a:rPr lang="en-US" dirty="0" err="1" smtClean="0"/>
              <a:t>perhatian</a:t>
            </a:r>
            <a:r>
              <a:rPr lang="en-US" dirty="0" smtClean="0"/>
              <a:t> </a:t>
            </a:r>
            <a:r>
              <a:rPr lang="en-US" dirty="0" err="1" smtClean="0"/>
              <a:t>pelajar</a:t>
            </a:r>
            <a:r>
              <a:rPr lang="en-US" dirty="0" smtClean="0"/>
              <a:t>.</a:t>
            </a:r>
          </a:p>
          <a:p>
            <a:pPr marL="82296" indent="0">
              <a:buNone/>
            </a:pPr>
            <a:r>
              <a:rPr lang="en-US" dirty="0" err="1" smtClean="0"/>
              <a:t>Contoh</a:t>
            </a:r>
            <a:r>
              <a:rPr lang="en-US" dirty="0" smtClean="0"/>
              <a:t> : </a:t>
            </a:r>
          </a:p>
          <a:p>
            <a:pPr marL="82296" indent="0">
              <a:buNone/>
            </a:pPr>
            <a:r>
              <a:rPr lang="en-US" dirty="0" smtClean="0"/>
              <a:t>1. </a:t>
            </a:r>
            <a:r>
              <a:rPr lang="en-US" dirty="0" err="1" smtClean="0"/>
              <a:t>Tayangan</a:t>
            </a:r>
            <a:r>
              <a:rPr lang="en-US" dirty="0" smtClean="0"/>
              <a:t> video </a:t>
            </a:r>
            <a:r>
              <a:rPr lang="en-US" dirty="0" err="1" smtClean="0"/>
              <a:t>tentang</a:t>
            </a:r>
            <a:r>
              <a:rPr lang="en-US" dirty="0" smtClean="0"/>
              <a:t> </a:t>
            </a:r>
            <a:r>
              <a:rPr lang="en-US" dirty="0" err="1" smtClean="0"/>
              <a:t>pakaian</a:t>
            </a:r>
            <a:r>
              <a:rPr lang="en-US" dirty="0" smtClean="0"/>
              <a:t>.</a:t>
            </a:r>
            <a:br>
              <a:rPr lang="en-US" dirty="0" smtClean="0"/>
            </a:br>
            <a:r>
              <a:rPr lang="en-US" dirty="0" smtClean="0"/>
              <a:t>2. Guru </a:t>
            </a:r>
            <a:r>
              <a:rPr lang="en-US" dirty="0" err="1" smtClean="0"/>
              <a:t>menayangkan</a:t>
            </a:r>
            <a:r>
              <a:rPr lang="en-US" dirty="0" smtClean="0"/>
              <a:t> </a:t>
            </a:r>
            <a:r>
              <a:rPr lang="en-US" dirty="0" err="1" smtClean="0"/>
              <a:t>gambar</a:t>
            </a:r>
            <a:r>
              <a:rPr lang="en-US" dirty="0" smtClean="0"/>
              <a:t> </a:t>
            </a:r>
            <a:r>
              <a:rPr lang="en-US" dirty="0" err="1" smtClean="0"/>
              <a:t>gambar</a:t>
            </a:r>
            <a:r>
              <a:rPr lang="en-US" dirty="0" smtClean="0"/>
              <a:t> </a:t>
            </a:r>
            <a:r>
              <a:rPr lang="en-US" dirty="0" err="1" smtClean="0"/>
              <a:t>pakaian</a:t>
            </a:r>
            <a:r>
              <a:rPr lang="en-US" dirty="0" smtClean="0"/>
              <a:t/>
            </a:r>
            <a:br>
              <a:rPr lang="en-US" dirty="0" smtClean="0"/>
            </a:br>
            <a:r>
              <a:rPr lang="en-US" dirty="0" smtClean="0"/>
              <a:t>3. Guru </a:t>
            </a:r>
            <a:r>
              <a:rPr lang="en-US" dirty="0" err="1" smtClean="0"/>
              <a:t>membawa</a:t>
            </a:r>
            <a:r>
              <a:rPr lang="en-US" dirty="0" smtClean="0"/>
              <a:t> </a:t>
            </a:r>
            <a:r>
              <a:rPr lang="en-US" dirty="0" err="1" smtClean="0"/>
              <a:t>bahan</a:t>
            </a:r>
            <a:r>
              <a:rPr lang="en-US" dirty="0" smtClean="0"/>
              <a:t> </a:t>
            </a:r>
            <a:r>
              <a:rPr lang="en-US" dirty="0" err="1" smtClean="0"/>
              <a:t>maujud</a:t>
            </a:r>
            <a:r>
              <a:rPr lang="en-US" dirty="0" smtClean="0"/>
              <a:t> </a:t>
            </a:r>
            <a:r>
              <a:rPr lang="en-US" dirty="0" err="1" smtClean="0"/>
              <a:t>iaitu</a:t>
            </a:r>
            <a:r>
              <a:rPr lang="en-US" dirty="0" smtClean="0"/>
              <a:t> </a:t>
            </a:r>
            <a:r>
              <a:rPr lang="en-US" dirty="0" err="1" smtClean="0"/>
              <a:t>pakaian</a:t>
            </a:r>
            <a:r>
              <a:rPr lang="en-US" dirty="0" smtClean="0"/>
              <a:t> </a:t>
            </a:r>
            <a:r>
              <a:rPr lang="en-US" dirty="0" err="1" smtClean="0"/>
              <a:t>sebenar</a:t>
            </a:r>
            <a:endParaRPr lang="en-MY" dirty="0"/>
          </a:p>
        </p:txBody>
      </p:sp>
    </p:spTree>
    <p:extLst>
      <p:ext uri="{BB962C8B-B14F-4D97-AF65-F5344CB8AC3E}">
        <p14:creationId xmlns:p14="http://schemas.microsoft.com/office/powerpoint/2010/main" val="151792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692696"/>
            <a:ext cx="7498080" cy="4800600"/>
          </a:xfrm>
        </p:spPr>
        <p:txBody>
          <a:bodyPr/>
          <a:lstStyle/>
          <a:p>
            <a:pPr marL="82296" indent="0">
              <a:buNone/>
            </a:pPr>
            <a:r>
              <a:rPr lang="en-US" dirty="0" smtClean="0"/>
              <a:t>2. </a:t>
            </a:r>
            <a:r>
              <a:rPr lang="en-US" dirty="0" err="1" smtClean="0"/>
              <a:t>Beritahu</a:t>
            </a:r>
            <a:r>
              <a:rPr lang="en-US" dirty="0" smtClean="0"/>
              <a:t> </a:t>
            </a:r>
            <a:r>
              <a:rPr lang="en-US" dirty="0" err="1" smtClean="0"/>
              <a:t>Pelajar</a:t>
            </a:r>
            <a:r>
              <a:rPr lang="en-US" dirty="0" smtClean="0"/>
              <a:t> </a:t>
            </a:r>
            <a:r>
              <a:rPr lang="en-US" dirty="0" err="1" smtClean="0"/>
              <a:t>Objektif</a:t>
            </a:r>
            <a:r>
              <a:rPr lang="en-US" dirty="0" smtClean="0"/>
              <a:t> </a:t>
            </a:r>
            <a:r>
              <a:rPr lang="en-US" dirty="0" err="1" smtClean="0"/>
              <a:t>Pembelajaran</a:t>
            </a:r>
            <a:endParaRPr lang="en-US" dirty="0" smtClean="0"/>
          </a:p>
          <a:p>
            <a:pPr marL="82296" indent="0">
              <a:buNone/>
            </a:pPr>
            <a:endParaRPr lang="en-US" dirty="0"/>
          </a:p>
          <a:p>
            <a:pPr marL="82296" indent="0">
              <a:buNone/>
            </a:pPr>
            <a:r>
              <a:rPr lang="en-US" dirty="0" err="1" smtClean="0"/>
              <a:t>Selepas</a:t>
            </a:r>
            <a:r>
              <a:rPr lang="en-US" dirty="0" smtClean="0"/>
              <a:t> </a:t>
            </a:r>
            <a:r>
              <a:rPr lang="en-US" dirty="0" err="1" smtClean="0"/>
              <a:t>selesai</a:t>
            </a:r>
            <a:r>
              <a:rPr lang="en-US" dirty="0" smtClean="0"/>
              <a:t> set </a:t>
            </a:r>
            <a:r>
              <a:rPr lang="en-US" dirty="0" err="1" smtClean="0"/>
              <a:t>induksi</a:t>
            </a:r>
            <a:r>
              <a:rPr lang="en-US" dirty="0" smtClean="0"/>
              <a:t> </a:t>
            </a:r>
            <a:r>
              <a:rPr lang="en-US" dirty="0" err="1" smtClean="0"/>
              <a:t>dan</a:t>
            </a:r>
            <a:r>
              <a:rPr lang="en-US" dirty="0" smtClean="0"/>
              <a:t> </a:t>
            </a:r>
            <a:r>
              <a:rPr lang="en-US" dirty="0" err="1" smtClean="0"/>
              <a:t>soal</a:t>
            </a:r>
            <a:r>
              <a:rPr lang="en-US" dirty="0" smtClean="0"/>
              <a:t> </a:t>
            </a:r>
            <a:r>
              <a:rPr lang="en-US" dirty="0" err="1" smtClean="0"/>
              <a:t>jawab</a:t>
            </a:r>
            <a:r>
              <a:rPr lang="en-US" dirty="0" smtClean="0"/>
              <a:t> </a:t>
            </a:r>
            <a:r>
              <a:rPr lang="en-US" dirty="0" err="1" smtClean="0"/>
              <a:t>berkenaan</a:t>
            </a:r>
            <a:r>
              <a:rPr lang="en-US" dirty="0" smtClean="0"/>
              <a:t> set </a:t>
            </a:r>
            <a:r>
              <a:rPr lang="en-US" dirty="0" err="1" smtClean="0"/>
              <a:t>induksi</a:t>
            </a:r>
            <a:r>
              <a:rPr lang="en-US" dirty="0" smtClean="0"/>
              <a:t> </a:t>
            </a:r>
            <a:r>
              <a:rPr lang="en-US" dirty="0" err="1" smtClean="0"/>
              <a:t>tersebut</a:t>
            </a:r>
            <a:r>
              <a:rPr lang="en-US" dirty="0" smtClean="0"/>
              <a:t>, guru </a:t>
            </a:r>
            <a:r>
              <a:rPr lang="en-US" dirty="0" err="1" smtClean="0"/>
              <a:t>menyatakan</a:t>
            </a:r>
            <a:r>
              <a:rPr lang="en-US" dirty="0" smtClean="0"/>
              <a:t> </a:t>
            </a:r>
            <a:r>
              <a:rPr lang="en-US" dirty="0" err="1" smtClean="0"/>
              <a:t>objektif</a:t>
            </a:r>
            <a:r>
              <a:rPr lang="en-US" dirty="0" smtClean="0"/>
              <a:t> </a:t>
            </a:r>
            <a:r>
              <a:rPr lang="en-US" dirty="0" err="1" smtClean="0"/>
              <a:t>pembelajaran</a:t>
            </a:r>
            <a:r>
              <a:rPr lang="en-US" dirty="0" smtClean="0"/>
              <a:t> </a:t>
            </a:r>
            <a:r>
              <a:rPr lang="en-US" dirty="0" err="1" smtClean="0"/>
              <a:t>iaitu</a:t>
            </a:r>
            <a:r>
              <a:rPr lang="en-US" dirty="0" smtClean="0"/>
              <a:t> </a:t>
            </a:r>
            <a:r>
              <a:rPr lang="en-US" dirty="0" err="1" smtClean="0"/>
              <a:t>apa</a:t>
            </a:r>
            <a:r>
              <a:rPr lang="en-US" dirty="0" smtClean="0"/>
              <a:t> yang </a:t>
            </a:r>
            <a:r>
              <a:rPr lang="en-US" dirty="0" err="1" smtClean="0"/>
              <a:t>muid</a:t>
            </a:r>
            <a:r>
              <a:rPr lang="en-US" dirty="0" smtClean="0"/>
              <a:t> </a:t>
            </a:r>
            <a:r>
              <a:rPr lang="en-US" dirty="0" err="1" smtClean="0"/>
              <a:t>akan</a:t>
            </a:r>
            <a:r>
              <a:rPr lang="en-US" dirty="0" smtClean="0"/>
              <a:t> </a:t>
            </a:r>
            <a:r>
              <a:rPr lang="en-US" dirty="0" err="1" smtClean="0"/>
              <a:t>pelajari</a:t>
            </a:r>
            <a:r>
              <a:rPr lang="en-US" dirty="0" smtClean="0"/>
              <a:t> </a:t>
            </a:r>
            <a:r>
              <a:rPr lang="en-US" dirty="0" err="1" smtClean="0"/>
              <a:t>dalam</a:t>
            </a:r>
            <a:r>
              <a:rPr lang="en-US" dirty="0" smtClean="0"/>
              <a:t> </a:t>
            </a:r>
            <a:r>
              <a:rPr lang="en-US" dirty="0" err="1" smtClean="0"/>
              <a:t>topik</a:t>
            </a:r>
            <a:r>
              <a:rPr lang="en-US" dirty="0" smtClean="0"/>
              <a:t> / </a:t>
            </a:r>
            <a:r>
              <a:rPr lang="en-US" dirty="0" err="1" smtClean="0"/>
              <a:t>hari</a:t>
            </a:r>
            <a:r>
              <a:rPr lang="en-US" dirty="0" smtClean="0"/>
              <a:t> </a:t>
            </a:r>
            <a:r>
              <a:rPr lang="en-US" dirty="0" err="1" smtClean="0"/>
              <a:t>tersebut</a:t>
            </a:r>
            <a:r>
              <a:rPr lang="en-US" dirty="0" smtClean="0"/>
              <a:t>.</a:t>
            </a:r>
            <a:endParaRPr lang="en-MY" dirty="0"/>
          </a:p>
        </p:txBody>
      </p:sp>
    </p:spTree>
    <p:extLst>
      <p:ext uri="{BB962C8B-B14F-4D97-AF65-F5344CB8AC3E}">
        <p14:creationId xmlns:p14="http://schemas.microsoft.com/office/powerpoint/2010/main" val="174753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332656"/>
            <a:ext cx="7488832" cy="3539430"/>
          </a:xfrm>
          <a:prstGeom prst="rect">
            <a:avLst/>
          </a:prstGeom>
        </p:spPr>
        <p:txBody>
          <a:bodyPr wrap="square">
            <a:spAutoFit/>
          </a:bodyPr>
          <a:lstStyle/>
          <a:p>
            <a:r>
              <a:rPr lang="en-MY" sz="3200" dirty="0" smtClean="0"/>
              <a:t>3. </a:t>
            </a:r>
            <a:r>
              <a:rPr lang="en-MY" sz="3200" dirty="0" err="1" smtClean="0"/>
              <a:t>Cungkil</a:t>
            </a:r>
            <a:r>
              <a:rPr lang="en-MY" sz="3200" dirty="0" smtClean="0"/>
              <a:t> </a:t>
            </a:r>
            <a:r>
              <a:rPr lang="en-MY" sz="3200" dirty="0" err="1" smtClean="0"/>
              <a:t>dan</a:t>
            </a:r>
            <a:r>
              <a:rPr lang="en-MY" sz="3200" dirty="0" smtClean="0"/>
              <a:t> </a:t>
            </a:r>
            <a:r>
              <a:rPr lang="en-MY" sz="3200" dirty="0" err="1" smtClean="0"/>
              <a:t>kaitkan</a:t>
            </a:r>
            <a:r>
              <a:rPr lang="en-MY" sz="3200" dirty="0" smtClean="0"/>
              <a:t> </a:t>
            </a:r>
            <a:r>
              <a:rPr lang="en-MY" sz="3200" dirty="0" err="1" smtClean="0"/>
              <a:t>pengetahuan</a:t>
            </a:r>
            <a:r>
              <a:rPr lang="en-MY" sz="3200" dirty="0" smtClean="0"/>
              <a:t> </a:t>
            </a:r>
            <a:r>
              <a:rPr lang="en-MY" sz="3200" dirty="0" err="1" smtClean="0"/>
              <a:t>sedia</a:t>
            </a:r>
            <a:r>
              <a:rPr lang="en-MY" sz="3200" dirty="0" smtClean="0"/>
              <a:t> </a:t>
            </a:r>
            <a:r>
              <a:rPr lang="en-MY" sz="3200" dirty="0" err="1" smtClean="0"/>
              <a:t>ada</a:t>
            </a:r>
            <a:r>
              <a:rPr lang="en-MY" sz="3200" dirty="0" smtClean="0"/>
              <a:t> </a:t>
            </a:r>
            <a:r>
              <a:rPr lang="en-MY" sz="3200" dirty="0" err="1" smtClean="0"/>
              <a:t>pelajar</a:t>
            </a:r>
            <a:endParaRPr lang="en-MY" sz="3200" dirty="0" smtClean="0"/>
          </a:p>
          <a:p>
            <a:endParaRPr lang="en-US" sz="3200" dirty="0"/>
          </a:p>
          <a:p>
            <a:r>
              <a:rPr lang="en-US" sz="3200" dirty="0" smtClean="0"/>
              <a:t>Guru </a:t>
            </a:r>
            <a:r>
              <a:rPr lang="en-US" sz="3200" dirty="0" err="1" smtClean="0"/>
              <a:t>bersoal</a:t>
            </a:r>
            <a:r>
              <a:rPr lang="en-US" sz="3200" dirty="0" smtClean="0"/>
              <a:t> </a:t>
            </a:r>
            <a:r>
              <a:rPr lang="en-US" sz="3200" dirty="0" err="1" smtClean="0"/>
              <a:t>jawab</a:t>
            </a:r>
            <a:r>
              <a:rPr lang="en-US" sz="3200" dirty="0" smtClean="0"/>
              <a:t> </a:t>
            </a:r>
            <a:r>
              <a:rPr lang="en-US" sz="3200" dirty="0" err="1" smtClean="0"/>
              <a:t>dengan</a:t>
            </a:r>
            <a:r>
              <a:rPr lang="en-US" sz="3200" dirty="0" smtClean="0"/>
              <a:t> murid </a:t>
            </a:r>
            <a:r>
              <a:rPr lang="en-US" sz="3200" dirty="0" err="1" smtClean="0"/>
              <a:t>berkenaan</a:t>
            </a:r>
            <a:r>
              <a:rPr lang="en-US" sz="3200" dirty="0" smtClean="0"/>
              <a:t> </a:t>
            </a:r>
            <a:r>
              <a:rPr lang="en-US" sz="3200" dirty="0" err="1" smtClean="0"/>
              <a:t>pakain</a:t>
            </a:r>
            <a:r>
              <a:rPr lang="en-US" sz="3200" dirty="0" smtClean="0"/>
              <a:t> </a:t>
            </a:r>
            <a:r>
              <a:rPr lang="en-US" sz="3200" dirty="0" err="1" smtClean="0"/>
              <a:t>mereka</a:t>
            </a:r>
            <a:r>
              <a:rPr lang="en-US" sz="3200" dirty="0" smtClean="0"/>
              <a:t> </a:t>
            </a:r>
            <a:r>
              <a:rPr lang="en-US" sz="3200" dirty="0" err="1" smtClean="0"/>
              <a:t>kemudian</a:t>
            </a:r>
            <a:r>
              <a:rPr lang="en-US" sz="3200" dirty="0" smtClean="0"/>
              <a:t> guru </a:t>
            </a:r>
            <a:r>
              <a:rPr lang="en-US" sz="3200" dirty="0" err="1" smtClean="0"/>
              <a:t>mengaitkan</a:t>
            </a:r>
            <a:r>
              <a:rPr lang="en-US" sz="3200" dirty="0" smtClean="0"/>
              <a:t> </a:t>
            </a:r>
            <a:r>
              <a:rPr lang="en-US" sz="3200" dirty="0" err="1" smtClean="0"/>
              <a:t>jawapan</a:t>
            </a:r>
            <a:r>
              <a:rPr lang="en-US" sz="3200" dirty="0" smtClean="0"/>
              <a:t> </a:t>
            </a:r>
            <a:r>
              <a:rPr lang="en-US" sz="3200" dirty="0" err="1" smtClean="0"/>
              <a:t>mereka</a:t>
            </a:r>
            <a:r>
              <a:rPr lang="en-US" sz="3200" dirty="0" smtClean="0"/>
              <a:t> </a:t>
            </a:r>
            <a:r>
              <a:rPr lang="en-US" sz="3200" dirty="0" err="1" smtClean="0"/>
              <a:t>dengan</a:t>
            </a:r>
            <a:r>
              <a:rPr lang="en-US" sz="3200" dirty="0" smtClean="0"/>
              <a:t> </a:t>
            </a:r>
            <a:r>
              <a:rPr lang="en-US" sz="3200" dirty="0" err="1" smtClean="0"/>
              <a:t>syarat</a:t>
            </a:r>
            <a:r>
              <a:rPr lang="en-US" sz="3200" dirty="0" smtClean="0"/>
              <a:t> </a:t>
            </a:r>
            <a:r>
              <a:rPr lang="en-US" sz="3200" dirty="0" err="1" smtClean="0"/>
              <a:t>dan</a:t>
            </a:r>
            <a:r>
              <a:rPr lang="en-US" sz="3200" dirty="0" smtClean="0"/>
              <a:t> </a:t>
            </a:r>
            <a:r>
              <a:rPr lang="en-US" sz="3200" dirty="0" err="1" smtClean="0"/>
              <a:t>adab</a:t>
            </a:r>
            <a:r>
              <a:rPr lang="en-US" sz="3200" dirty="0" smtClean="0"/>
              <a:t> </a:t>
            </a:r>
            <a:r>
              <a:rPr lang="en-US" sz="3200" dirty="0" err="1" smtClean="0"/>
              <a:t>pakain</a:t>
            </a:r>
            <a:r>
              <a:rPr lang="en-US" sz="3200" dirty="0" smtClean="0"/>
              <a:t> </a:t>
            </a:r>
            <a:r>
              <a:rPr lang="en-US" sz="3200" dirty="0" err="1" smtClean="0"/>
              <a:t>dalam</a:t>
            </a:r>
            <a:r>
              <a:rPr lang="en-US" sz="3200" dirty="0" smtClean="0"/>
              <a:t> Islam.</a:t>
            </a:r>
            <a:endParaRPr lang="en-MY" sz="3200" dirty="0" smtClean="0"/>
          </a:p>
        </p:txBody>
      </p:sp>
    </p:spTree>
    <p:extLst>
      <p:ext uri="{BB962C8B-B14F-4D97-AF65-F5344CB8AC3E}">
        <p14:creationId xmlns:p14="http://schemas.microsoft.com/office/powerpoint/2010/main" val="233587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505122"/>
            <a:ext cx="7992888" cy="3046988"/>
          </a:xfrm>
          <a:prstGeom prst="rect">
            <a:avLst/>
          </a:prstGeom>
        </p:spPr>
        <p:txBody>
          <a:bodyPr wrap="square">
            <a:spAutoFit/>
          </a:bodyPr>
          <a:lstStyle/>
          <a:p>
            <a:r>
              <a:rPr lang="en-MY" sz="3200" dirty="0" smtClean="0"/>
              <a:t>4. </a:t>
            </a:r>
            <a:r>
              <a:rPr lang="en-MY" sz="3200" dirty="0" err="1" smtClean="0"/>
              <a:t>Sampaikan</a:t>
            </a:r>
            <a:r>
              <a:rPr lang="en-MY" sz="3200" dirty="0" smtClean="0"/>
              <a:t> </a:t>
            </a:r>
            <a:r>
              <a:rPr lang="en-MY" sz="3200" dirty="0" err="1" smtClean="0"/>
              <a:t>isi</a:t>
            </a:r>
            <a:r>
              <a:rPr lang="en-MY" sz="3200" dirty="0" smtClean="0"/>
              <a:t> </a:t>
            </a:r>
            <a:r>
              <a:rPr lang="en-MY" sz="3200" dirty="0" err="1" smtClean="0"/>
              <a:t>pelajaran</a:t>
            </a:r>
            <a:r>
              <a:rPr lang="en-MY" sz="3200" dirty="0" smtClean="0"/>
              <a:t>/</a:t>
            </a:r>
            <a:r>
              <a:rPr lang="en-MY" sz="3200" dirty="0" err="1" smtClean="0"/>
              <a:t>bahan</a:t>
            </a:r>
            <a:r>
              <a:rPr lang="en-MY" sz="3200" dirty="0" smtClean="0"/>
              <a:t> P&amp;P</a:t>
            </a:r>
          </a:p>
          <a:p>
            <a:endParaRPr lang="en-US" sz="3200" dirty="0"/>
          </a:p>
          <a:p>
            <a:r>
              <a:rPr lang="en-US" sz="3200" dirty="0" err="1" smtClean="0"/>
              <a:t>Selepas</a:t>
            </a:r>
            <a:r>
              <a:rPr lang="en-US" sz="3200" dirty="0" smtClean="0"/>
              <a:t> </a:t>
            </a:r>
            <a:r>
              <a:rPr lang="en-US" sz="3200" dirty="0" err="1" smtClean="0"/>
              <a:t>mengaitkan</a:t>
            </a:r>
            <a:r>
              <a:rPr lang="en-US" sz="3200" dirty="0" smtClean="0"/>
              <a:t> </a:t>
            </a:r>
            <a:r>
              <a:rPr lang="en-US" sz="3200" dirty="0" err="1" smtClean="0"/>
              <a:t>pengetahuan</a:t>
            </a:r>
            <a:r>
              <a:rPr lang="en-US" sz="3200" dirty="0" smtClean="0"/>
              <a:t> </a:t>
            </a:r>
            <a:r>
              <a:rPr lang="en-US" sz="3200" dirty="0" err="1" smtClean="0"/>
              <a:t>sedia</a:t>
            </a:r>
            <a:r>
              <a:rPr lang="en-US" sz="3200" dirty="0" smtClean="0"/>
              <a:t> </a:t>
            </a:r>
            <a:r>
              <a:rPr lang="en-US" sz="3200" dirty="0" err="1" smtClean="0"/>
              <a:t>ada</a:t>
            </a:r>
            <a:r>
              <a:rPr lang="en-US" sz="3200" dirty="0" smtClean="0"/>
              <a:t> murid </a:t>
            </a:r>
            <a:r>
              <a:rPr lang="en-US" sz="3200" dirty="0" err="1" smtClean="0"/>
              <a:t>dengan</a:t>
            </a:r>
            <a:r>
              <a:rPr lang="en-US" sz="3200" dirty="0" smtClean="0"/>
              <a:t> </a:t>
            </a:r>
            <a:r>
              <a:rPr lang="en-US" sz="3200" dirty="0" err="1" smtClean="0"/>
              <a:t>isi</a:t>
            </a:r>
            <a:r>
              <a:rPr lang="en-US" sz="3200" dirty="0" smtClean="0"/>
              <a:t> </a:t>
            </a:r>
            <a:r>
              <a:rPr lang="en-US" sz="3200" dirty="0" err="1" smtClean="0"/>
              <a:t>pelajaran</a:t>
            </a:r>
            <a:r>
              <a:rPr lang="en-US" sz="3200" dirty="0" smtClean="0"/>
              <a:t>, guru </a:t>
            </a:r>
            <a:r>
              <a:rPr lang="en-US" sz="3200" dirty="0" err="1" smtClean="0"/>
              <a:t>akan</a:t>
            </a:r>
            <a:r>
              <a:rPr lang="en-US" sz="3200" dirty="0" smtClean="0"/>
              <a:t> </a:t>
            </a:r>
            <a:r>
              <a:rPr lang="en-US" sz="3200" dirty="0" err="1" smtClean="0"/>
              <a:t>menyampaikan</a:t>
            </a:r>
            <a:r>
              <a:rPr lang="en-US" sz="3200" dirty="0" smtClean="0"/>
              <a:t> </a:t>
            </a:r>
            <a:r>
              <a:rPr lang="en-US" sz="3200" dirty="0" err="1" smtClean="0"/>
              <a:t>isi</a:t>
            </a:r>
            <a:r>
              <a:rPr lang="en-US" sz="3200" dirty="0" smtClean="0"/>
              <a:t> </a:t>
            </a:r>
            <a:r>
              <a:rPr lang="en-US" sz="3200" dirty="0" err="1" smtClean="0"/>
              <a:t>pelajaran</a:t>
            </a:r>
            <a:r>
              <a:rPr lang="en-US" sz="3200" dirty="0" smtClean="0"/>
              <a:t> </a:t>
            </a:r>
            <a:r>
              <a:rPr lang="en-US" sz="3200" dirty="0" err="1" smtClean="0"/>
              <a:t>berdasarkan</a:t>
            </a:r>
            <a:r>
              <a:rPr lang="en-US" sz="3200" dirty="0" smtClean="0"/>
              <a:t> </a:t>
            </a:r>
            <a:r>
              <a:rPr lang="en-US" sz="3200" dirty="0" err="1" smtClean="0"/>
              <a:t>topik</a:t>
            </a:r>
            <a:r>
              <a:rPr lang="en-US" sz="3200" dirty="0" smtClean="0"/>
              <a:t> </a:t>
            </a:r>
            <a:r>
              <a:rPr lang="en-US" sz="3200" dirty="0" err="1" smtClean="0"/>
              <a:t>secara</a:t>
            </a:r>
            <a:r>
              <a:rPr lang="en-US" sz="3200" dirty="0" smtClean="0"/>
              <a:t> </a:t>
            </a:r>
            <a:r>
              <a:rPr lang="en-US" sz="3200" dirty="0" err="1" smtClean="0"/>
              <a:t>keseluruhan</a:t>
            </a:r>
            <a:r>
              <a:rPr lang="en-US" sz="3200" dirty="0" smtClean="0"/>
              <a:t>.</a:t>
            </a:r>
            <a:endParaRPr lang="en-MY" sz="3200" dirty="0" smtClean="0"/>
          </a:p>
        </p:txBody>
      </p:sp>
    </p:spTree>
    <p:extLst>
      <p:ext uri="{BB962C8B-B14F-4D97-AF65-F5344CB8AC3E}">
        <p14:creationId xmlns:p14="http://schemas.microsoft.com/office/powerpoint/2010/main" val="201804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498080" cy="1143000"/>
          </a:xfrm>
        </p:spPr>
        <p:txBody>
          <a:bodyPr>
            <a:normAutofit fontScale="90000"/>
          </a:bodyPr>
          <a:lstStyle/>
          <a:p>
            <a:r>
              <a:rPr lang="en-MY" dirty="0" smtClean="0"/>
              <a:t>PERANCANGAN PENGAJARAN PEMBELAJARAN</a:t>
            </a:r>
            <a:br>
              <a:rPr lang="en-MY" dirty="0" smtClean="0"/>
            </a:br>
            <a:endParaRPr lang="en-MY" dirty="0"/>
          </a:p>
        </p:txBody>
      </p:sp>
      <p:sp>
        <p:nvSpPr>
          <p:cNvPr id="3" name="Content Placeholder 2"/>
          <p:cNvSpPr>
            <a:spLocks noGrp="1"/>
          </p:cNvSpPr>
          <p:nvPr>
            <p:ph idx="1"/>
          </p:nvPr>
        </p:nvSpPr>
        <p:spPr>
          <a:xfrm>
            <a:off x="1043608" y="1844824"/>
            <a:ext cx="7498080" cy="4800600"/>
          </a:xfrm>
        </p:spPr>
        <p:txBody>
          <a:bodyPr>
            <a:normAutofit fontScale="85000" lnSpcReduction="20000"/>
          </a:bodyPr>
          <a:lstStyle/>
          <a:p>
            <a:pPr marL="82296" indent="0">
              <a:buNone/>
            </a:pPr>
            <a:r>
              <a:rPr lang="en-MY" dirty="0" smtClean="0"/>
              <a:t>9 </a:t>
            </a:r>
            <a:r>
              <a:rPr lang="en-MY" dirty="0" err="1" smtClean="0"/>
              <a:t>Peringkat</a:t>
            </a:r>
            <a:r>
              <a:rPr lang="en-MY" dirty="0" smtClean="0"/>
              <a:t> Events of Instruction(Gagne, 1985):</a:t>
            </a:r>
          </a:p>
          <a:p>
            <a:r>
              <a:rPr lang="en-MY" dirty="0" smtClean="0"/>
              <a:t>Tarik </a:t>
            </a:r>
            <a:r>
              <a:rPr lang="en-MY" dirty="0" err="1" smtClean="0"/>
              <a:t>perhatian</a:t>
            </a:r>
            <a:r>
              <a:rPr lang="en-MY" dirty="0" smtClean="0"/>
              <a:t> </a:t>
            </a:r>
            <a:r>
              <a:rPr lang="en-MY" dirty="0" err="1" smtClean="0"/>
              <a:t>pelajar</a:t>
            </a:r>
            <a:endParaRPr lang="en-MY" dirty="0" smtClean="0"/>
          </a:p>
          <a:p>
            <a:r>
              <a:rPr lang="en-MY" dirty="0" err="1" smtClean="0"/>
              <a:t>Beritahu</a:t>
            </a:r>
            <a:r>
              <a:rPr lang="en-MY" dirty="0" smtClean="0"/>
              <a:t> </a:t>
            </a:r>
            <a:r>
              <a:rPr lang="en-MY" dirty="0" err="1" smtClean="0"/>
              <a:t>pelajar</a:t>
            </a:r>
            <a:r>
              <a:rPr lang="en-MY" dirty="0" smtClean="0"/>
              <a:t> </a:t>
            </a:r>
            <a:r>
              <a:rPr lang="en-MY" dirty="0" err="1" smtClean="0"/>
              <a:t>objektif</a:t>
            </a:r>
            <a:r>
              <a:rPr lang="en-MY" dirty="0" smtClean="0"/>
              <a:t> </a:t>
            </a:r>
            <a:r>
              <a:rPr lang="en-MY" dirty="0" err="1" smtClean="0"/>
              <a:t>pembelajaran</a:t>
            </a:r>
            <a:endParaRPr lang="en-MY" dirty="0" smtClean="0"/>
          </a:p>
          <a:p>
            <a:r>
              <a:rPr lang="en-MY" dirty="0" err="1" smtClean="0"/>
              <a:t>Cungkil</a:t>
            </a:r>
            <a:r>
              <a:rPr lang="en-MY" dirty="0" smtClean="0"/>
              <a:t> </a:t>
            </a:r>
            <a:r>
              <a:rPr lang="en-MY" dirty="0" err="1" smtClean="0"/>
              <a:t>dan</a:t>
            </a:r>
            <a:r>
              <a:rPr lang="en-MY" dirty="0" smtClean="0"/>
              <a:t> </a:t>
            </a:r>
            <a:r>
              <a:rPr lang="en-MY" dirty="0" err="1" smtClean="0"/>
              <a:t>kaitkan</a:t>
            </a:r>
            <a:r>
              <a:rPr lang="en-MY" dirty="0" smtClean="0"/>
              <a:t> </a:t>
            </a:r>
            <a:r>
              <a:rPr lang="en-MY" dirty="0" err="1" smtClean="0"/>
              <a:t>pengetahuan</a:t>
            </a:r>
            <a:r>
              <a:rPr lang="en-MY" dirty="0" smtClean="0"/>
              <a:t> </a:t>
            </a:r>
            <a:r>
              <a:rPr lang="en-MY" dirty="0" err="1" smtClean="0"/>
              <a:t>sedia</a:t>
            </a:r>
            <a:r>
              <a:rPr lang="en-MY" dirty="0" smtClean="0"/>
              <a:t> </a:t>
            </a:r>
            <a:r>
              <a:rPr lang="en-MY" dirty="0" err="1" smtClean="0"/>
              <a:t>ada</a:t>
            </a:r>
            <a:r>
              <a:rPr lang="en-MY" dirty="0" smtClean="0"/>
              <a:t> </a:t>
            </a:r>
            <a:r>
              <a:rPr lang="en-MY" dirty="0" err="1" smtClean="0"/>
              <a:t>pelajar</a:t>
            </a:r>
            <a:endParaRPr lang="en-MY" dirty="0" smtClean="0"/>
          </a:p>
          <a:p>
            <a:r>
              <a:rPr lang="en-MY" dirty="0" err="1" smtClean="0"/>
              <a:t>Sampaikan</a:t>
            </a:r>
            <a:r>
              <a:rPr lang="en-MY" dirty="0" smtClean="0"/>
              <a:t> </a:t>
            </a:r>
            <a:r>
              <a:rPr lang="en-MY" dirty="0" err="1" smtClean="0"/>
              <a:t>isi</a:t>
            </a:r>
            <a:r>
              <a:rPr lang="en-MY" dirty="0" smtClean="0"/>
              <a:t> </a:t>
            </a:r>
            <a:r>
              <a:rPr lang="en-MY" dirty="0" err="1" smtClean="0"/>
              <a:t>pelajaran</a:t>
            </a:r>
            <a:r>
              <a:rPr lang="en-MY" dirty="0" smtClean="0"/>
              <a:t>/</a:t>
            </a:r>
            <a:r>
              <a:rPr lang="en-MY" dirty="0" err="1" smtClean="0"/>
              <a:t>bahan</a:t>
            </a:r>
            <a:r>
              <a:rPr lang="en-MY" dirty="0" smtClean="0"/>
              <a:t> P&amp;P</a:t>
            </a:r>
          </a:p>
          <a:p>
            <a:r>
              <a:rPr lang="en-MY" dirty="0" err="1" smtClean="0"/>
              <a:t>Bimbing</a:t>
            </a:r>
            <a:r>
              <a:rPr lang="en-MY" dirty="0" smtClean="0"/>
              <a:t> </a:t>
            </a:r>
            <a:r>
              <a:rPr lang="en-MY" dirty="0" err="1" smtClean="0"/>
              <a:t>pembelajaran</a:t>
            </a:r>
            <a:r>
              <a:rPr lang="en-MY" dirty="0" smtClean="0"/>
              <a:t> </a:t>
            </a:r>
            <a:r>
              <a:rPr lang="en-MY" dirty="0" err="1" smtClean="0"/>
              <a:t>pelajar</a:t>
            </a:r>
            <a:endParaRPr lang="en-MY" dirty="0" smtClean="0"/>
          </a:p>
          <a:p>
            <a:r>
              <a:rPr lang="en-MY" dirty="0" err="1" smtClean="0"/>
              <a:t>Uji</a:t>
            </a:r>
            <a:r>
              <a:rPr lang="en-MY" dirty="0" smtClean="0"/>
              <a:t> </a:t>
            </a:r>
            <a:r>
              <a:rPr lang="en-MY" dirty="0" err="1" smtClean="0"/>
              <a:t>penguasaan</a:t>
            </a:r>
            <a:r>
              <a:rPr lang="en-MY" dirty="0" smtClean="0"/>
              <a:t> </a:t>
            </a:r>
            <a:r>
              <a:rPr lang="en-MY" dirty="0" err="1" smtClean="0"/>
              <a:t>pembelajaran</a:t>
            </a:r>
            <a:r>
              <a:rPr lang="en-MY" dirty="0" smtClean="0"/>
              <a:t> </a:t>
            </a:r>
            <a:r>
              <a:rPr lang="en-MY" dirty="0" err="1" smtClean="0"/>
              <a:t>pelajar</a:t>
            </a:r>
            <a:r>
              <a:rPr lang="en-MY" dirty="0" smtClean="0"/>
              <a:t> </a:t>
            </a:r>
            <a:r>
              <a:rPr lang="en-MY" dirty="0" err="1" smtClean="0"/>
              <a:t>melalui</a:t>
            </a:r>
            <a:r>
              <a:rPr lang="en-MY" dirty="0" smtClean="0"/>
              <a:t> </a:t>
            </a:r>
            <a:r>
              <a:rPr lang="en-MY" dirty="0" err="1" smtClean="0"/>
              <a:t>aktiviti</a:t>
            </a:r>
            <a:endParaRPr lang="en-MY" dirty="0" smtClean="0"/>
          </a:p>
          <a:p>
            <a:r>
              <a:rPr lang="en-MY" dirty="0" err="1" smtClean="0"/>
              <a:t>Maklum</a:t>
            </a:r>
            <a:r>
              <a:rPr lang="en-MY" dirty="0" smtClean="0"/>
              <a:t> </a:t>
            </a:r>
            <a:r>
              <a:rPr lang="en-MY" dirty="0" err="1" smtClean="0"/>
              <a:t>balas</a:t>
            </a:r>
            <a:r>
              <a:rPr lang="en-MY" dirty="0" smtClean="0"/>
              <a:t> </a:t>
            </a:r>
            <a:r>
              <a:rPr lang="en-MY" dirty="0" err="1" smtClean="0"/>
              <a:t>tentang</a:t>
            </a:r>
            <a:r>
              <a:rPr lang="en-MY" dirty="0" smtClean="0"/>
              <a:t> </a:t>
            </a:r>
            <a:r>
              <a:rPr lang="en-MY" dirty="0" err="1" smtClean="0"/>
              <a:t>penguasaan</a:t>
            </a:r>
            <a:r>
              <a:rPr lang="en-MY" dirty="0" smtClean="0"/>
              <a:t> </a:t>
            </a:r>
            <a:r>
              <a:rPr lang="en-MY" dirty="0" err="1" smtClean="0"/>
              <a:t>pembelajaran</a:t>
            </a:r>
            <a:r>
              <a:rPr lang="en-MY" dirty="0" smtClean="0"/>
              <a:t> </a:t>
            </a:r>
            <a:r>
              <a:rPr lang="en-MY" dirty="0" err="1" smtClean="0"/>
              <a:t>pelajar</a:t>
            </a:r>
            <a:endParaRPr lang="en-MY" dirty="0" smtClean="0"/>
          </a:p>
          <a:p>
            <a:r>
              <a:rPr lang="en-MY" dirty="0" err="1" smtClean="0"/>
              <a:t>Taksir</a:t>
            </a:r>
            <a:r>
              <a:rPr lang="en-MY" dirty="0" smtClean="0"/>
              <a:t> </a:t>
            </a:r>
            <a:r>
              <a:rPr lang="en-MY" dirty="0" err="1" smtClean="0"/>
              <a:t>pencapaian</a:t>
            </a:r>
            <a:r>
              <a:rPr lang="en-MY" dirty="0" smtClean="0"/>
              <a:t> </a:t>
            </a:r>
            <a:r>
              <a:rPr lang="en-MY" dirty="0" err="1" smtClean="0"/>
              <a:t>pembelajaran</a:t>
            </a:r>
            <a:endParaRPr lang="en-MY" dirty="0" smtClean="0"/>
          </a:p>
          <a:p>
            <a:r>
              <a:rPr lang="en-MY" dirty="0" err="1" smtClean="0"/>
              <a:t>Tingkatkan</a:t>
            </a:r>
            <a:r>
              <a:rPr lang="en-MY" dirty="0" smtClean="0"/>
              <a:t> </a:t>
            </a:r>
            <a:r>
              <a:rPr lang="en-MY" dirty="0" err="1" smtClean="0"/>
              <a:t>ingatan</a:t>
            </a:r>
            <a:r>
              <a:rPr lang="en-MY" dirty="0" smtClean="0"/>
              <a:t> </a:t>
            </a:r>
            <a:r>
              <a:rPr lang="en-MY" dirty="0" err="1" smtClean="0"/>
              <a:t>dan</a:t>
            </a:r>
            <a:r>
              <a:rPr lang="en-MY" dirty="0" smtClean="0"/>
              <a:t> </a:t>
            </a:r>
            <a:r>
              <a:rPr lang="en-MY" dirty="0" err="1" smtClean="0"/>
              <a:t>pemindahan</a:t>
            </a:r>
            <a:r>
              <a:rPr lang="en-MY" dirty="0" smtClean="0"/>
              <a:t> </a:t>
            </a:r>
            <a:r>
              <a:rPr lang="en-MY" dirty="0" err="1" smtClean="0"/>
              <a:t>pembelajaran</a:t>
            </a:r>
            <a:endParaRPr lang="en-MY" dirty="0"/>
          </a:p>
        </p:txBody>
      </p:sp>
    </p:spTree>
    <p:extLst>
      <p:ext uri="{BB962C8B-B14F-4D97-AF65-F5344CB8AC3E}">
        <p14:creationId xmlns:p14="http://schemas.microsoft.com/office/powerpoint/2010/main" val="195372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764704"/>
            <a:ext cx="7560840" cy="4031873"/>
          </a:xfrm>
          <a:prstGeom prst="rect">
            <a:avLst/>
          </a:prstGeom>
        </p:spPr>
        <p:txBody>
          <a:bodyPr wrap="square">
            <a:spAutoFit/>
          </a:bodyPr>
          <a:lstStyle/>
          <a:p>
            <a:r>
              <a:rPr lang="en-MY" sz="3200" dirty="0" smtClean="0"/>
              <a:t>5. </a:t>
            </a:r>
            <a:r>
              <a:rPr lang="en-MY" sz="3200" dirty="0" err="1" smtClean="0"/>
              <a:t>Bimbing</a:t>
            </a:r>
            <a:r>
              <a:rPr lang="en-MY" sz="3200" dirty="0" smtClean="0"/>
              <a:t> </a:t>
            </a:r>
            <a:r>
              <a:rPr lang="en-MY" sz="3200" dirty="0" err="1" smtClean="0"/>
              <a:t>pembelajaran</a:t>
            </a:r>
            <a:r>
              <a:rPr lang="en-MY" sz="3200" dirty="0" smtClean="0"/>
              <a:t> </a:t>
            </a:r>
            <a:r>
              <a:rPr lang="en-MY" sz="3200" dirty="0" err="1" smtClean="0"/>
              <a:t>pelajar</a:t>
            </a:r>
            <a:endParaRPr lang="en-MY" sz="3200" dirty="0" smtClean="0"/>
          </a:p>
          <a:p>
            <a:endParaRPr lang="en-US" sz="3200" dirty="0"/>
          </a:p>
          <a:p>
            <a:r>
              <a:rPr lang="en-US" sz="3200" dirty="0" err="1" smtClean="0"/>
              <a:t>Dalam</a:t>
            </a:r>
            <a:r>
              <a:rPr lang="en-US" sz="3200" dirty="0" smtClean="0"/>
              <a:t> masa </a:t>
            </a:r>
            <a:r>
              <a:rPr lang="en-US" sz="3200" dirty="0" err="1" smtClean="0"/>
              <a:t>menyampaiakan</a:t>
            </a:r>
            <a:r>
              <a:rPr lang="en-US" sz="3200" dirty="0" smtClean="0"/>
              <a:t> </a:t>
            </a:r>
            <a:r>
              <a:rPr lang="en-US" sz="3200" dirty="0" err="1" smtClean="0"/>
              <a:t>pembelajaran</a:t>
            </a:r>
            <a:r>
              <a:rPr lang="en-US" sz="3200" dirty="0" smtClean="0"/>
              <a:t> guru </a:t>
            </a:r>
            <a:r>
              <a:rPr lang="en-US" sz="3200" dirty="0" err="1" smtClean="0"/>
              <a:t>akan</a:t>
            </a:r>
            <a:r>
              <a:rPr lang="en-US" sz="3200" dirty="0" smtClean="0"/>
              <a:t> </a:t>
            </a:r>
            <a:r>
              <a:rPr lang="en-US" sz="3200" dirty="0" err="1" smtClean="0"/>
              <a:t>membimbing</a:t>
            </a:r>
            <a:r>
              <a:rPr lang="en-US" sz="3200" dirty="0" smtClean="0"/>
              <a:t> murid </a:t>
            </a:r>
            <a:r>
              <a:rPr lang="en-US" sz="3200" dirty="0" err="1" smtClean="0"/>
              <a:t>seperti</a:t>
            </a:r>
            <a:r>
              <a:rPr lang="en-US" sz="3200" dirty="0" smtClean="0"/>
              <a:t> </a:t>
            </a:r>
            <a:r>
              <a:rPr lang="en-US" sz="3200" dirty="0" err="1" smtClean="0"/>
              <a:t>membantu</a:t>
            </a:r>
            <a:r>
              <a:rPr lang="en-US" sz="3200" dirty="0" smtClean="0"/>
              <a:t> murid </a:t>
            </a:r>
            <a:r>
              <a:rPr lang="en-US" sz="3200" dirty="0" err="1" smtClean="0"/>
              <a:t>memahami</a:t>
            </a:r>
            <a:r>
              <a:rPr lang="en-US" sz="3200" dirty="0" smtClean="0"/>
              <a:t> </a:t>
            </a:r>
            <a:r>
              <a:rPr lang="en-US" sz="3200" dirty="0" err="1" smtClean="0"/>
              <a:t>definisi</a:t>
            </a:r>
            <a:r>
              <a:rPr lang="en-US" sz="3200" dirty="0" smtClean="0"/>
              <a:t> </a:t>
            </a:r>
            <a:r>
              <a:rPr lang="en-US" sz="3200" dirty="0" err="1" smtClean="0"/>
              <a:t>aurat</a:t>
            </a:r>
            <a:r>
              <a:rPr lang="en-US" sz="3200" dirty="0" smtClean="0"/>
              <a:t> </a:t>
            </a:r>
            <a:r>
              <a:rPr lang="en-US" sz="3200" dirty="0" err="1" smtClean="0"/>
              <a:t>dengan</a:t>
            </a:r>
            <a:r>
              <a:rPr lang="en-US" sz="3200" dirty="0" smtClean="0"/>
              <a:t> </a:t>
            </a:r>
            <a:r>
              <a:rPr lang="en-US" sz="3200" dirty="0" err="1" smtClean="0"/>
              <a:t>lebih</a:t>
            </a:r>
            <a:r>
              <a:rPr lang="en-US" sz="3200" dirty="0" smtClean="0"/>
              <a:t> </a:t>
            </a:r>
            <a:r>
              <a:rPr lang="en-US" sz="3200" dirty="0" err="1" smtClean="0"/>
              <a:t>tepat</a:t>
            </a:r>
            <a:r>
              <a:rPr lang="en-US" sz="3200" dirty="0" smtClean="0"/>
              <a:t> </a:t>
            </a:r>
            <a:r>
              <a:rPr lang="en-US" sz="3200" dirty="0" err="1" smtClean="0"/>
              <a:t>atau</a:t>
            </a:r>
            <a:r>
              <a:rPr lang="en-US" sz="3200" dirty="0" smtClean="0"/>
              <a:t> </a:t>
            </a:r>
            <a:r>
              <a:rPr lang="en-US" sz="3200" dirty="0" err="1" smtClean="0"/>
              <a:t>membantu</a:t>
            </a:r>
            <a:r>
              <a:rPr lang="en-US" sz="3200" dirty="0" smtClean="0"/>
              <a:t> murid </a:t>
            </a:r>
            <a:r>
              <a:rPr lang="en-US" sz="3200" dirty="0" err="1" smtClean="0"/>
              <a:t>menghafal</a:t>
            </a:r>
            <a:r>
              <a:rPr lang="en-US" sz="3200" dirty="0" smtClean="0"/>
              <a:t> </a:t>
            </a:r>
            <a:r>
              <a:rPr lang="en-US" sz="3200" dirty="0" err="1" smtClean="0"/>
              <a:t>doa</a:t>
            </a:r>
            <a:r>
              <a:rPr lang="en-US" sz="3200" dirty="0" smtClean="0"/>
              <a:t> </a:t>
            </a:r>
            <a:r>
              <a:rPr lang="en-US" sz="3200" dirty="0" err="1" smtClean="0"/>
              <a:t>sebelum</a:t>
            </a:r>
            <a:r>
              <a:rPr lang="en-US" sz="3200" dirty="0" smtClean="0"/>
              <a:t> </a:t>
            </a:r>
            <a:r>
              <a:rPr lang="en-US" sz="3200" dirty="0" err="1" smtClean="0"/>
              <a:t>dan</a:t>
            </a:r>
            <a:r>
              <a:rPr lang="en-US" sz="3200" dirty="0" smtClean="0"/>
              <a:t> </a:t>
            </a:r>
            <a:r>
              <a:rPr lang="en-US" sz="3200" dirty="0" err="1" smtClean="0"/>
              <a:t>selepas</a:t>
            </a:r>
            <a:r>
              <a:rPr lang="en-US" sz="3200" dirty="0" smtClean="0"/>
              <a:t> </a:t>
            </a:r>
            <a:r>
              <a:rPr lang="en-US" sz="3200" dirty="0" err="1" smtClean="0"/>
              <a:t>berpakaian</a:t>
            </a:r>
            <a:r>
              <a:rPr lang="en-US" sz="3200" dirty="0" smtClean="0"/>
              <a:t>.</a:t>
            </a:r>
            <a:endParaRPr lang="en-MY" sz="3200" dirty="0" smtClean="0"/>
          </a:p>
        </p:txBody>
      </p:sp>
    </p:spTree>
    <p:extLst>
      <p:ext uri="{BB962C8B-B14F-4D97-AF65-F5344CB8AC3E}">
        <p14:creationId xmlns:p14="http://schemas.microsoft.com/office/powerpoint/2010/main" val="285155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92888" cy="4524315"/>
          </a:xfrm>
          <a:prstGeom prst="rect">
            <a:avLst/>
          </a:prstGeom>
        </p:spPr>
        <p:txBody>
          <a:bodyPr wrap="square">
            <a:spAutoFit/>
          </a:bodyPr>
          <a:lstStyle/>
          <a:p>
            <a:pPr marL="514350" indent="-514350">
              <a:buAutoNum type="arabicPeriod" startAt="6"/>
            </a:pPr>
            <a:r>
              <a:rPr lang="en-MY" sz="3200" dirty="0" err="1" smtClean="0"/>
              <a:t>Uji</a:t>
            </a:r>
            <a:r>
              <a:rPr lang="en-MY" sz="3200" dirty="0" smtClean="0"/>
              <a:t> </a:t>
            </a:r>
            <a:r>
              <a:rPr lang="en-MY" sz="3200" dirty="0" err="1" smtClean="0"/>
              <a:t>penguasaan</a:t>
            </a:r>
            <a:r>
              <a:rPr lang="en-MY" sz="3200" dirty="0" smtClean="0"/>
              <a:t> </a:t>
            </a:r>
            <a:r>
              <a:rPr lang="en-MY" sz="3200" dirty="0" err="1" smtClean="0"/>
              <a:t>pembelajaran</a:t>
            </a:r>
            <a:r>
              <a:rPr lang="en-MY" sz="3200" dirty="0" smtClean="0"/>
              <a:t> </a:t>
            </a:r>
            <a:r>
              <a:rPr lang="en-MY" sz="3200" dirty="0" err="1" smtClean="0"/>
              <a:t>pelajar</a:t>
            </a:r>
            <a:r>
              <a:rPr lang="en-MY" sz="3200" dirty="0" smtClean="0"/>
              <a:t> </a:t>
            </a:r>
            <a:r>
              <a:rPr lang="en-MY" sz="3200" dirty="0" err="1" smtClean="0"/>
              <a:t>melalui</a:t>
            </a:r>
            <a:r>
              <a:rPr lang="en-MY" sz="3200" dirty="0" smtClean="0"/>
              <a:t> </a:t>
            </a:r>
            <a:r>
              <a:rPr lang="en-MY" sz="3200" dirty="0" err="1" smtClean="0"/>
              <a:t>aktiviti</a:t>
            </a:r>
            <a:endParaRPr lang="en-MY" sz="3200" dirty="0" smtClean="0"/>
          </a:p>
          <a:p>
            <a:pPr marL="514350" indent="-514350">
              <a:buAutoNum type="arabicPeriod" startAt="6"/>
            </a:pPr>
            <a:endParaRPr lang="en-US" sz="3200" dirty="0"/>
          </a:p>
          <a:p>
            <a:r>
              <a:rPr lang="en-US" sz="3200" dirty="0" err="1" smtClean="0"/>
              <a:t>Selepas</a:t>
            </a:r>
            <a:r>
              <a:rPr lang="en-US" sz="3200" dirty="0" smtClean="0"/>
              <a:t> </a:t>
            </a:r>
            <a:r>
              <a:rPr lang="en-US" sz="3200" dirty="0" err="1" smtClean="0"/>
              <a:t>menyampaikan</a:t>
            </a:r>
            <a:r>
              <a:rPr lang="en-US" sz="3200" dirty="0" smtClean="0"/>
              <a:t> </a:t>
            </a:r>
            <a:r>
              <a:rPr lang="en-US" sz="3200" dirty="0" err="1" smtClean="0"/>
              <a:t>semua</a:t>
            </a:r>
            <a:r>
              <a:rPr lang="en-US" sz="3200" dirty="0" smtClean="0"/>
              <a:t> </a:t>
            </a:r>
            <a:r>
              <a:rPr lang="en-US" sz="3200" dirty="0" err="1" smtClean="0"/>
              <a:t>isi</a:t>
            </a:r>
            <a:r>
              <a:rPr lang="en-US" sz="3200" dirty="0" smtClean="0"/>
              <a:t> </a:t>
            </a:r>
            <a:r>
              <a:rPr lang="en-US" sz="3200" dirty="0" err="1" smtClean="0"/>
              <a:t>pelajaran</a:t>
            </a:r>
            <a:r>
              <a:rPr lang="en-US" sz="3200" dirty="0" smtClean="0"/>
              <a:t>, guru </a:t>
            </a:r>
            <a:r>
              <a:rPr lang="en-US" sz="3200" dirty="0" err="1" smtClean="0"/>
              <a:t>akan</a:t>
            </a:r>
            <a:r>
              <a:rPr lang="en-US" sz="3200" dirty="0" smtClean="0"/>
              <a:t> </a:t>
            </a:r>
            <a:r>
              <a:rPr lang="en-US" sz="3200" dirty="0" err="1" smtClean="0"/>
              <a:t>menguji</a:t>
            </a:r>
            <a:r>
              <a:rPr lang="en-US" sz="3200" dirty="0" smtClean="0"/>
              <a:t> </a:t>
            </a:r>
            <a:r>
              <a:rPr lang="en-US" sz="3200" dirty="0" err="1" smtClean="0"/>
              <a:t>tahap</a:t>
            </a:r>
            <a:r>
              <a:rPr lang="en-US" sz="3200" dirty="0" smtClean="0"/>
              <a:t> </a:t>
            </a:r>
            <a:r>
              <a:rPr lang="en-US" sz="3200" dirty="0" err="1" smtClean="0"/>
              <a:t>penguasaan</a:t>
            </a:r>
            <a:r>
              <a:rPr lang="en-US" sz="3200" dirty="0" smtClean="0"/>
              <a:t> murid </a:t>
            </a:r>
            <a:r>
              <a:rPr lang="en-US" sz="3200" dirty="0" err="1" smtClean="0"/>
              <a:t>terhadap</a:t>
            </a:r>
            <a:r>
              <a:rPr lang="en-US" sz="3200" dirty="0" smtClean="0"/>
              <a:t> </a:t>
            </a:r>
            <a:r>
              <a:rPr lang="en-US" sz="3200" dirty="0" err="1" smtClean="0"/>
              <a:t>isi</a:t>
            </a:r>
            <a:r>
              <a:rPr lang="en-US" sz="3200" dirty="0" smtClean="0"/>
              <a:t> </a:t>
            </a:r>
            <a:r>
              <a:rPr lang="en-US" sz="3200" dirty="0" err="1" smtClean="0"/>
              <a:t>pelajaran</a:t>
            </a:r>
            <a:r>
              <a:rPr lang="en-US" sz="3200" dirty="0" smtClean="0"/>
              <a:t> </a:t>
            </a:r>
            <a:r>
              <a:rPr lang="en-US" sz="3200" dirty="0" err="1" smtClean="0"/>
              <a:t>melalui</a:t>
            </a:r>
            <a:r>
              <a:rPr lang="en-US" sz="3200" dirty="0" smtClean="0"/>
              <a:t> </a:t>
            </a:r>
            <a:r>
              <a:rPr lang="en-US" sz="3200" dirty="0" err="1" smtClean="0"/>
              <a:t>aktiviti</a:t>
            </a:r>
            <a:r>
              <a:rPr lang="en-US" sz="3200" dirty="0" smtClean="0"/>
              <a:t> yang </a:t>
            </a:r>
            <a:r>
              <a:rPr lang="en-US" sz="3200" dirty="0" err="1" smtClean="0"/>
              <a:t>menarik</a:t>
            </a:r>
            <a:r>
              <a:rPr lang="en-US" sz="3200" dirty="0" smtClean="0"/>
              <a:t> </a:t>
            </a:r>
            <a:r>
              <a:rPr lang="en-US" sz="3200" dirty="0" err="1" smtClean="0"/>
              <a:t>seperti</a:t>
            </a:r>
            <a:r>
              <a:rPr lang="en-US" sz="3200" dirty="0" smtClean="0"/>
              <a:t> </a:t>
            </a:r>
            <a:r>
              <a:rPr lang="en-US" sz="3200" dirty="0" err="1" smtClean="0"/>
              <a:t>kuiz</a:t>
            </a:r>
            <a:r>
              <a:rPr lang="en-US" sz="3200" dirty="0" smtClean="0"/>
              <a:t> </a:t>
            </a:r>
            <a:r>
              <a:rPr lang="en-US" sz="3200" dirty="0" err="1" smtClean="0"/>
              <a:t>berkumpulan</a:t>
            </a:r>
            <a:r>
              <a:rPr lang="en-US" sz="3200" dirty="0" smtClean="0"/>
              <a:t> </a:t>
            </a:r>
            <a:r>
              <a:rPr lang="en-US" sz="3200" dirty="0" err="1" smtClean="0"/>
              <a:t>tentang</a:t>
            </a:r>
            <a:r>
              <a:rPr lang="en-US" sz="3200" dirty="0" smtClean="0"/>
              <a:t> </a:t>
            </a:r>
            <a:r>
              <a:rPr lang="en-US" sz="3200" dirty="0" err="1" smtClean="0"/>
              <a:t>aurat</a:t>
            </a:r>
            <a:r>
              <a:rPr lang="en-US" sz="3200" dirty="0" smtClean="0"/>
              <a:t>, </a:t>
            </a:r>
            <a:r>
              <a:rPr lang="en-US" sz="3200" dirty="0" err="1" smtClean="0"/>
              <a:t>permaian</a:t>
            </a:r>
            <a:r>
              <a:rPr lang="en-US" sz="3200" dirty="0" smtClean="0"/>
              <a:t> </a:t>
            </a:r>
            <a:r>
              <a:rPr lang="en-US" sz="3200" dirty="0" err="1" smtClean="0"/>
              <a:t>teka</a:t>
            </a:r>
            <a:r>
              <a:rPr lang="en-US" sz="3200" dirty="0" smtClean="0"/>
              <a:t> </a:t>
            </a:r>
            <a:r>
              <a:rPr lang="en-US" sz="3200" dirty="0" err="1" smtClean="0"/>
              <a:t>silangkata</a:t>
            </a:r>
            <a:r>
              <a:rPr lang="en-US" sz="3200" dirty="0" smtClean="0"/>
              <a:t> </a:t>
            </a:r>
            <a:r>
              <a:rPr lang="en-US" sz="3200" dirty="0" err="1" smtClean="0"/>
              <a:t>jenis</a:t>
            </a:r>
            <a:r>
              <a:rPr lang="en-US" sz="3200" dirty="0" smtClean="0"/>
              <a:t> </a:t>
            </a:r>
            <a:r>
              <a:rPr lang="en-US" sz="3200" dirty="0" err="1" smtClean="0"/>
              <a:t>pakaian</a:t>
            </a:r>
            <a:r>
              <a:rPr lang="en-US" sz="3200" dirty="0" smtClean="0"/>
              <a:t> </a:t>
            </a:r>
            <a:r>
              <a:rPr lang="en-US" sz="3200" dirty="0" err="1" smtClean="0"/>
              <a:t>dan</a:t>
            </a:r>
            <a:r>
              <a:rPr lang="en-US" sz="3200" dirty="0" smtClean="0"/>
              <a:t> </a:t>
            </a:r>
            <a:r>
              <a:rPr lang="en-US" sz="3200" dirty="0" err="1" smtClean="0"/>
              <a:t>sebagainya</a:t>
            </a:r>
            <a:r>
              <a:rPr lang="en-US" sz="3200" dirty="0"/>
              <a:t>.</a:t>
            </a:r>
            <a:endParaRPr lang="en-US" sz="3200" dirty="0" smtClean="0"/>
          </a:p>
        </p:txBody>
      </p:sp>
    </p:spTree>
    <p:extLst>
      <p:ext uri="{BB962C8B-B14F-4D97-AF65-F5344CB8AC3E}">
        <p14:creationId xmlns:p14="http://schemas.microsoft.com/office/powerpoint/2010/main" val="132781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776864" cy="5016758"/>
          </a:xfrm>
          <a:prstGeom prst="rect">
            <a:avLst/>
          </a:prstGeom>
        </p:spPr>
        <p:txBody>
          <a:bodyPr wrap="square">
            <a:spAutoFit/>
          </a:bodyPr>
          <a:lstStyle/>
          <a:p>
            <a:r>
              <a:rPr lang="en-MY" sz="3200" dirty="0" smtClean="0"/>
              <a:t>7. </a:t>
            </a:r>
            <a:r>
              <a:rPr lang="en-MY" sz="3200" dirty="0" err="1" smtClean="0"/>
              <a:t>Maklum</a:t>
            </a:r>
            <a:r>
              <a:rPr lang="en-MY" sz="3200" dirty="0" smtClean="0"/>
              <a:t> </a:t>
            </a:r>
            <a:r>
              <a:rPr lang="en-MY" sz="3200" dirty="0" err="1" smtClean="0"/>
              <a:t>balas</a:t>
            </a:r>
            <a:r>
              <a:rPr lang="en-MY" sz="3200" dirty="0" smtClean="0"/>
              <a:t> </a:t>
            </a:r>
            <a:r>
              <a:rPr lang="en-MY" sz="3200" dirty="0" err="1" smtClean="0"/>
              <a:t>tentang</a:t>
            </a:r>
            <a:r>
              <a:rPr lang="en-MY" sz="3200" dirty="0" smtClean="0"/>
              <a:t> </a:t>
            </a:r>
            <a:r>
              <a:rPr lang="en-MY" sz="3200" dirty="0" err="1" smtClean="0"/>
              <a:t>penguasaan</a:t>
            </a:r>
            <a:r>
              <a:rPr lang="en-MY" sz="3200" dirty="0" smtClean="0"/>
              <a:t> </a:t>
            </a:r>
            <a:r>
              <a:rPr lang="en-MY" sz="3200" dirty="0" err="1" smtClean="0"/>
              <a:t>pembelajaran</a:t>
            </a:r>
            <a:r>
              <a:rPr lang="en-MY" sz="3200" dirty="0" smtClean="0"/>
              <a:t> </a:t>
            </a:r>
            <a:r>
              <a:rPr lang="en-MY" sz="3200" dirty="0" err="1" smtClean="0"/>
              <a:t>pelajar</a:t>
            </a:r>
            <a:endParaRPr lang="en-MY" sz="3200" dirty="0" smtClean="0"/>
          </a:p>
          <a:p>
            <a:endParaRPr lang="en-US" sz="3200" dirty="0"/>
          </a:p>
          <a:p>
            <a:r>
              <a:rPr lang="en-US" sz="3200" dirty="0" err="1" smtClean="0"/>
              <a:t>Melaui</a:t>
            </a:r>
            <a:r>
              <a:rPr lang="en-US" sz="3200" dirty="0" smtClean="0"/>
              <a:t> </a:t>
            </a:r>
            <a:r>
              <a:rPr lang="en-US" sz="3200" dirty="0" err="1" smtClean="0"/>
              <a:t>aktiviti</a:t>
            </a:r>
            <a:r>
              <a:rPr lang="en-US" sz="3200" dirty="0" smtClean="0"/>
              <a:t> guru </a:t>
            </a:r>
            <a:r>
              <a:rPr lang="en-US" sz="3200" dirty="0" err="1" smtClean="0"/>
              <a:t>boleh</a:t>
            </a:r>
            <a:r>
              <a:rPr lang="en-US" sz="3200" dirty="0" smtClean="0"/>
              <a:t> </a:t>
            </a:r>
            <a:r>
              <a:rPr lang="en-US" sz="3200" dirty="0" err="1" smtClean="0"/>
              <a:t>mengenalpasti</a:t>
            </a:r>
            <a:r>
              <a:rPr lang="en-US" sz="3200" dirty="0" smtClean="0"/>
              <a:t> </a:t>
            </a:r>
            <a:r>
              <a:rPr lang="en-US" sz="3200" dirty="0" err="1" smtClean="0"/>
              <a:t>isi</a:t>
            </a:r>
            <a:r>
              <a:rPr lang="en-US" sz="3200" dirty="0" smtClean="0"/>
              <a:t> </a:t>
            </a:r>
            <a:r>
              <a:rPr lang="en-US" sz="3200" dirty="0" err="1" smtClean="0"/>
              <a:t>pelajaran</a:t>
            </a:r>
            <a:r>
              <a:rPr lang="en-US" sz="3200" dirty="0" smtClean="0"/>
              <a:t> yang </a:t>
            </a:r>
            <a:r>
              <a:rPr lang="en-US" sz="3200" dirty="0" err="1" smtClean="0"/>
              <a:t>telah</a:t>
            </a:r>
            <a:r>
              <a:rPr lang="en-US" sz="3200" dirty="0" smtClean="0"/>
              <a:t> </a:t>
            </a:r>
            <a:r>
              <a:rPr lang="en-US" sz="3200" dirty="0" err="1" smtClean="0"/>
              <a:t>diterima</a:t>
            </a:r>
            <a:r>
              <a:rPr lang="en-US" sz="3200" dirty="0" smtClean="0"/>
              <a:t> </a:t>
            </a:r>
            <a:r>
              <a:rPr lang="en-US" sz="3200" dirty="0" err="1" smtClean="0"/>
              <a:t>oleh</a:t>
            </a:r>
            <a:r>
              <a:rPr lang="en-US" sz="3200" dirty="0" smtClean="0"/>
              <a:t> murid.</a:t>
            </a:r>
          </a:p>
          <a:p>
            <a:r>
              <a:rPr lang="en-US" sz="3200" dirty="0" smtClean="0"/>
              <a:t>Guru </a:t>
            </a:r>
            <a:r>
              <a:rPr lang="en-US" sz="3200" dirty="0" err="1" smtClean="0"/>
              <a:t>akan</a:t>
            </a:r>
            <a:r>
              <a:rPr lang="en-US" sz="3200" dirty="0" smtClean="0"/>
              <a:t> </a:t>
            </a:r>
            <a:r>
              <a:rPr lang="en-US" sz="3200" dirty="0" err="1" smtClean="0"/>
              <a:t>memberi</a:t>
            </a:r>
            <a:r>
              <a:rPr lang="en-US" sz="3200" dirty="0" smtClean="0"/>
              <a:t> </a:t>
            </a:r>
            <a:r>
              <a:rPr lang="en-US" sz="3200" dirty="0" err="1" smtClean="0"/>
              <a:t>maklum</a:t>
            </a:r>
            <a:r>
              <a:rPr lang="en-US" sz="3200" dirty="0" smtClean="0"/>
              <a:t> </a:t>
            </a:r>
            <a:r>
              <a:rPr lang="en-US" sz="3200" dirty="0" err="1" smtClean="0"/>
              <a:t>balas</a:t>
            </a:r>
            <a:r>
              <a:rPr lang="en-US" sz="3200" dirty="0" smtClean="0"/>
              <a:t> </a:t>
            </a:r>
            <a:r>
              <a:rPr lang="en-US" sz="3200" dirty="0" err="1" smtClean="0"/>
              <a:t>terhadap</a:t>
            </a:r>
            <a:r>
              <a:rPr lang="en-US" sz="3200" dirty="0" smtClean="0"/>
              <a:t> </a:t>
            </a:r>
            <a:r>
              <a:rPr lang="en-US" sz="3200" dirty="0" err="1" smtClean="0"/>
              <a:t>penguasaan</a:t>
            </a:r>
            <a:r>
              <a:rPr lang="en-US" sz="3200" dirty="0" smtClean="0"/>
              <a:t> murid </a:t>
            </a:r>
            <a:r>
              <a:rPr lang="en-US" sz="3200" dirty="0" err="1" smtClean="0"/>
              <a:t>dengan</a:t>
            </a:r>
            <a:r>
              <a:rPr lang="en-US" sz="3200" dirty="0" smtClean="0"/>
              <a:t> </a:t>
            </a:r>
            <a:r>
              <a:rPr lang="en-US" sz="3200" dirty="0" err="1" smtClean="0"/>
              <a:t>mengulang</a:t>
            </a:r>
            <a:r>
              <a:rPr lang="en-US" sz="3200" dirty="0" smtClean="0"/>
              <a:t> </a:t>
            </a:r>
            <a:r>
              <a:rPr lang="en-US" sz="3200" dirty="0" err="1" smtClean="0"/>
              <a:t>semula</a:t>
            </a:r>
            <a:r>
              <a:rPr lang="en-US" sz="3200" dirty="0" smtClean="0"/>
              <a:t> </a:t>
            </a:r>
            <a:r>
              <a:rPr lang="en-US" sz="3200" dirty="0" err="1" smtClean="0"/>
              <a:t>bahagian</a:t>
            </a:r>
            <a:r>
              <a:rPr lang="en-US" sz="3200" dirty="0" smtClean="0"/>
              <a:t> yang </a:t>
            </a:r>
            <a:r>
              <a:rPr lang="en-US" sz="3200" dirty="0" err="1" smtClean="0"/>
              <a:t>kurang</a:t>
            </a:r>
            <a:r>
              <a:rPr lang="en-US" sz="3200" dirty="0" smtClean="0"/>
              <a:t> </a:t>
            </a:r>
            <a:r>
              <a:rPr lang="en-US" sz="3200" dirty="0" err="1" smtClean="0"/>
              <a:t>dikuasai</a:t>
            </a:r>
            <a:r>
              <a:rPr lang="en-US" sz="3200" dirty="0" smtClean="0"/>
              <a:t>.</a:t>
            </a:r>
          </a:p>
          <a:p>
            <a:endParaRPr lang="en-US" sz="3200" dirty="0"/>
          </a:p>
          <a:p>
            <a:r>
              <a:rPr lang="en-US" sz="3200" dirty="0" smtClean="0"/>
              <a:t> </a:t>
            </a:r>
            <a:endParaRPr lang="en-MY" sz="3200" dirty="0" smtClean="0"/>
          </a:p>
        </p:txBody>
      </p:sp>
    </p:spTree>
    <p:extLst>
      <p:ext uri="{BB962C8B-B14F-4D97-AF65-F5344CB8AC3E}">
        <p14:creationId xmlns:p14="http://schemas.microsoft.com/office/powerpoint/2010/main" val="133533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3149"/>
            <a:ext cx="7488832" cy="5016758"/>
          </a:xfrm>
          <a:prstGeom prst="rect">
            <a:avLst/>
          </a:prstGeom>
        </p:spPr>
        <p:txBody>
          <a:bodyPr wrap="square">
            <a:spAutoFit/>
          </a:bodyPr>
          <a:lstStyle/>
          <a:p>
            <a:r>
              <a:rPr lang="en-MY" sz="3200" dirty="0" smtClean="0"/>
              <a:t>8. </a:t>
            </a:r>
            <a:r>
              <a:rPr lang="en-MY" sz="3200" dirty="0" err="1" smtClean="0"/>
              <a:t>Taksir</a:t>
            </a:r>
            <a:r>
              <a:rPr lang="en-MY" sz="3200" dirty="0" smtClean="0"/>
              <a:t> </a:t>
            </a:r>
            <a:r>
              <a:rPr lang="en-MY" sz="3200" dirty="0" err="1" smtClean="0"/>
              <a:t>pencapaian</a:t>
            </a:r>
            <a:r>
              <a:rPr lang="en-MY" sz="3200" dirty="0" smtClean="0"/>
              <a:t> </a:t>
            </a:r>
            <a:r>
              <a:rPr lang="en-MY" sz="3200" dirty="0" err="1" smtClean="0"/>
              <a:t>pembelajaran</a:t>
            </a:r>
            <a:endParaRPr lang="en-MY" sz="3200" dirty="0"/>
          </a:p>
          <a:p>
            <a:endParaRPr lang="en-US" sz="3200" dirty="0" smtClean="0"/>
          </a:p>
          <a:p>
            <a:r>
              <a:rPr lang="es-ES" sz="3200" dirty="0" err="1" smtClean="0"/>
              <a:t>Guru</a:t>
            </a:r>
            <a:r>
              <a:rPr lang="es-ES" sz="3200" dirty="0" smtClean="0"/>
              <a:t> </a:t>
            </a:r>
            <a:r>
              <a:rPr lang="es-ES" sz="3200" dirty="0" err="1" smtClean="0"/>
              <a:t>membuat</a:t>
            </a:r>
            <a:r>
              <a:rPr lang="es-ES" sz="3200" dirty="0" smtClean="0"/>
              <a:t> </a:t>
            </a:r>
            <a:r>
              <a:rPr lang="es-ES" sz="3200" dirty="0" err="1" smtClean="0"/>
              <a:t>penilaian</a:t>
            </a:r>
            <a:r>
              <a:rPr lang="es-ES" sz="3200" dirty="0" smtClean="0"/>
              <a:t> </a:t>
            </a:r>
            <a:r>
              <a:rPr lang="es-ES" sz="3200" dirty="0" err="1" smtClean="0"/>
              <a:t>keseluruhan</a:t>
            </a:r>
            <a:r>
              <a:rPr lang="es-ES" sz="3200" dirty="0" smtClean="0"/>
              <a:t> </a:t>
            </a:r>
            <a:r>
              <a:rPr lang="es-ES" sz="3200" dirty="0" err="1" smtClean="0"/>
              <a:t>penguasaan</a:t>
            </a:r>
            <a:r>
              <a:rPr lang="es-ES" sz="3200" dirty="0" smtClean="0"/>
              <a:t> </a:t>
            </a:r>
            <a:r>
              <a:rPr lang="es-ES" sz="3200" dirty="0" err="1" smtClean="0"/>
              <a:t>murid</a:t>
            </a:r>
            <a:r>
              <a:rPr lang="es-ES" sz="3200" dirty="0" smtClean="0"/>
              <a:t> </a:t>
            </a:r>
            <a:r>
              <a:rPr lang="es-ES" sz="3200" dirty="0" err="1" smtClean="0"/>
              <a:t>terhadap</a:t>
            </a:r>
            <a:r>
              <a:rPr lang="es-ES" sz="3200" dirty="0" smtClean="0"/>
              <a:t> </a:t>
            </a:r>
            <a:r>
              <a:rPr lang="es-ES" sz="3200" dirty="0" err="1" smtClean="0"/>
              <a:t>isi</a:t>
            </a:r>
            <a:r>
              <a:rPr lang="es-ES" sz="3200" dirty="0" smtClean="0"/>
              <a:t> </a:t>
            </a:r>
            <a:r>
              <a:rPr lang="es-ES" sz="3200" dirty="0" err="1" smtClean="0"/>
              <a:t>pelajaran</a:t>
            </a:r>
            <a:endParaRPr lang="es-ES" sz="3200" dirty="0" smtClean="0"/>
          </a:p>
          <a:p>
            <a:endParaRPr lang="es-ES" sz="3200" dirty="0"/>
          </a:p>
          <a:p>
            <a:r>
              <a:rPr lang="es-ES" sz="3200" dirty="0" err="1" smtClean="0"/>
              <a:t>Contohnya</a:t>
            </a:r>
            <a:r>
              <a:rPr lang="es-ES" sz="3200" dirty="0" smtClean="0"/>
              <a:t>, </a:t>
            </a:r>
            <a:r>
              <a:rPr lang="es-ES" sz="3200" dirty="0" err="1" smtClean="0"/>
              <a:t>ada</a:t>
            </a:r>
            <a:r>
              <a:rPr lang="es-ES" sz="3200" dirty="0" smtClean="0"/>
              <a:t> </a:t>
            </a:r>
            <a:r>
              <a:rPr lang="es-ES" sz="3200" dirty="0" err="1" smtClean="0"/>
              <a:t>murid</a:t>
            </a:r>
            <a:r>
              <a:rPr lang="es-ES" sz="3200" dirty="0" smtClean="0"/>
              <a:t> yang </a:t>
            </a:r>
            <a:r>
              <a:rPr lang="es-ES" sz="3200" dirty="0" err="1" smtClean="0"/>
              <a:t>boleh</a:t>
            </a:r>
            <a:r>
              <a:rPr lang="es-ES" sz="3200" dirty="0" smtClean="0"/>
              <a:t> </a:t>
            </a:r>
            <a:r>
              <a:rPr lang="es-ES" sz="3200" dirty="0" err="1" smtClean="0"/>
              <a:t>memahami</a:t>
            </a:r>
            <a:r>
              <a:rPr lang="es-ES" sz="3200" dirty="0" smtClean="0"/>
              <a:t> </a:t>
            </a:r>
            <a:r>
              <a:rPr lang="es-ES" sz="3200" dirty="0" err="1" smtClean="0"/>
              <a:t>keseluruhan</a:t>
            </a:r>
            <a:r>
              <a:rPr lang="es-ES" sz="3200" dirty="0" smtClean="0"/>
              <a:t> </a:t>
            </a:r>
            <a:r>
              <a:rPr lang="es-ES" sz="3200" dirty="0" err="1" smtClean="0"/>
              <a:t>isi</a:t>
            </a:r>
            <a:r>
              <a:rPr lang="es-ES" sz="3200" dirty="0" smtClean="0"/>
              <a:t> </a:t>
            </a:r>
            <a:r>
              <a:rPr lang="es-ES" sz="3200" dirty="0" err="1" smtClean="0"/>
              <a:t>pelajaran</a:t>
            </a:r>
            <a:r>
              <a:rPr lang="es-ES" sz="3200" dirty="0" smtClean="0"/>
              <a:t> dan </a:t>
            </a:r>
            <a:r>
              <a:rPr lang="es-ES" sz="3200" dirty="0" err="1" smtClean="0"/>
              <a:t>ada</a:t>
            </a:r>
            <a:r>
              <a:rPr lang="es-ES" sz="3200" dirty="0" smtClean="0"/>
              <a:t> </a:t>
            </a:r>
            <a:r>
              <a:rPr lang="es-ES" sz="3200" dirty="0" err="1" smtClean="0"/>
              <a:t>murid</a:t>
            </a:r>
            <a:r>
              <a:rPr lang="es-ES" sz="3200" dirty="0" smtClean="0"/>
              <a:t> yang </a:t>
            </a:r>
            <a:r>
              <a:rPr lang="es-ES" sz="3200" dirty="0" err="1" smtClean="0"/>
              <a:t>hanya</a:t>
            </a:r>
            <a:r>
              <a:rPr lang="es-ES" sz="3200" dirty="0" smtClean="0"/>
              <a:t> </a:t>
            </a:r>
            <a:r>
              <a:rPr lang="es-ES" sz="3200" dirty="0" err="1" smtClean="0"/>
              <a:t>memahami</a:t>
            </a:r>
            <a:r>
              <a:rPr lang="es-ES" sz="3200" dirty="0" smtClean="0"/>
              <a:t> </a:t>
            </a:r>
            <a:r>
              <a:rPr lang="es-ES" sz="3200" dirty="0" err="1" smtClean="0"/>
              <a:t>sebahagian</a:t>
            </a:r>
            <a:r>
              <a:rPr lang="es-ES" sz="3200" dirty="0" smtClean="0"/>
              <a:t> </a:t>
            </a:r>
            <a:r>
              <a:rPr lang="es-ES" sz="3200" dirty="0" err="1" smtClean="0"/>
              <a:t>isi</a:t>
            </a:r>
            <a:r>
              <a:rPr lang="es-ES" sz="3200" dirty="0" smtClean="0"/>
              <a:t> </a:t>
            </a:r>
            <a:r>
              <a:rPr lang="es-ES" sz="3200" dirty="0" err="1" smtClean="0"/>
              <a:t>pelajaran</a:t>
            </a:r>
            <a:r>
              <a:rPr lang="es-ES" sz="3200" dirty="0" smtClean="0"/>
              <a:t>.</a:t>
            </a:r>
          </a:p>
          <a:p>
            <a:endParaRPr lang="en-MY" sz="3200" dirty="0" smtClean="0"/>
          </a:p>
        </p:txBody>
      </p:sp>
    </p:spTree>
    <p:extLst>
      <p:ext uri="{BB962C8B-B14F-4D97-AF65-F5344CB8AC3E}">
        <p14:creationId xmlns:p14="http://schemas.microsoft.com/office/powerpoint/2010/main" val="369851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04664"/>
            <a:ext cx="7992888" cy="6494085"/>
          </a:xfrm>
          <a:prstGeom prst="rect">
            <a:avLst/>
          </a:prstGeom>
        </p:spPr>
        <p:txBody>
          <a:bodyPr wrap="square">
            <a:spAutoFit/>
          </a:bodyPr>
          <a:lstStyle/>
          <a:p>
            <a:r>
              <a:rPr lang="en-MY" sz="3200" dirty="0" smtClean="0"/>
              <a:t>9. </a:t>
            </a:r>
            <a:r>
              <a:rPr lang="en-MY" sz="3200" dirty="0" err="1" smtClean="0"/>
              <a:t>Tingkatkan</a:t>
            </a:r>
            <a:r>
              <a:rPr lang="en-MY" sz="3200" dirty="0" smtClean="0"/>
              <a:t> </a:t>
            </a:r>
            <a:r>
              <a:rPr lang="en-MY" sz="3200" dirty="0" err="1" smtClean="0"/>
              <a:t>ingatan</a:t>
            </a:r>
            <a:r>
              <a:rPr lang="en-MY" sz="3200" dirty="0" smtClean="0"/>
              <a:t> </a:t>
            </a:r>
            <a:r>
              <a:rPr lang="en-MY" sz="3200" dirty="0" err="1" smtClean="0"/>
              <a:t>dan</a:t>
            </a:r>
            <a:r>
              <a:rPr lang="en-MY" sz="3200" dirty="0" smtClean="0"/>
              <a:t> </a:t>
            </a:r>
            <a:r>
              <a:rPr lang="en-MY" sz="3200" dirty="0" err="1" smtClean="0"/>
              <a:t>pemindahan</a:t>
            </a:r>
            <a:r>
              <a:rPr lang="en-MY" sz="3200" dirty="0" smtClean="0"/>
              <a:t> </a:t>
            </a:r>
            <a:r>
              <a:rPr lang="en-MY" sz="3200" smtClean="0"/>
              <a:t>pembelajaran</a:t>
            </a:r>
            <a:endParaRPr lang="en-US" sz="3200" dirty="0"/>
          </a:p>
          <a:p>
            <a:endParaRPr lang="en-US" sz="3200" dirty="0" smtClean="0"/>
          </a:p>
          <a:p>
            <a:r>
              <a:rPr lang="en-US" sz="3200" dirty="0" smtClean="0"/>
              <a:t>Guru </a:t>
            </a:r>
            <a:r>
              <a:rPr lang="en-US" sz="3200" dirty="0" err="1" smtClean="0"/>
              <a:t>akan</a:t>
            </a:r>
            <a:r>
              <a:rPr lang="en-US" sz="3200" dirty="0" smtClean="0"/>
              <a:t> </a:t>
            </a:r>
            <a:r>
              <a:rPr lang="en-US" sz="3200" dirty="0" err="1" smtClean="0"/>
              <a:t>membuat</a:t>
            </a:r>
            <a:r>
              <a:rPr lang="en-US" sz="3200" dirty="0" smtClean="0"/>
              <a:t> </a:t>
            </a:r>
            <a:r>
              <a:rPr lang="en-US" sz="3200" dirty="0" err="1" smtClean="0"/>
              <a:t>penegasan</a:t>
            </a:r>
            <a:r>
              <a:rPr lang="en-US" sz="3200" dirty="0" smtClean="0"/>
              <a:t> </a:t>
            </a:r>
            <a:r>
              <a:rPr lang="en-US" sz="3200" dirty="0" err="1" smtClean="0"/>
              <a:t>terhadap</a:t>
            </a:r>
            <a:r>
              <a:rPr lang="en-US" sz="3200" dirty="0" smtClean="0"/>
              <a:t> </a:t>
            </a:r>
            <a:r>
              <a:rPr lang="en-US" sz="3200" dirty="0" err="1" smtClean="0"/>
              <a:t>isi</a:t>
            </a:r>
            <a:r>
              <a:rPr lang="en-US" sz="3200" dirty="0" smtClean="0"/>
              <a:t> </a:t>
            </a:r>
            <a:r>
              <a:rPr lang="en-US" sz="3200" dirty="0" err="1" smtClean="0"/>
              <a:t>pelajaran</a:t>
            </a:r>
            <a:r>
              <a:rPr lang="en-US" sz="3200" dirty="0" smtClean="0"/>
              <a:t> </a:t>
            </a:r>
            <a:r>
              <a:rPr lang="en-US" sz="3200" dirty="0" err="1" smtClean="0"/>
              <a:t>dan</a:t>
            </a:r>
            <a:r>
              <a:rPr lang="en-US" sz="3200" dirty="0" smtClean="0"/>
              <a:t> </a:t>
            </a:r>
            <a:r>
              <a:rPr lang="en-US" sz="3200" dirty="0" err="1" smtClean="0"/>
              <a:t>membimbing</a:t>
            </a:r>
            <a:r>
              <a:rPr lang="en-US" sz="3200" dirty="0" smtClean="0"/>
              <a:t> murid </a:t>
            </a:r>
            <a:r>
              <a:rPr lang="en-US" sz="3200" dirty="0" err="1" smtClean="0"/>
              <a:t>untuk</a:t>
            </a:r>
            <a:r>
              <a:rPr lang="en-US" sz="3200" dirty="0" smtClean="0"/>
              <a:t> </a:t>
            </a:r>
            <a:r>
              <a:rPr lang="en-US" sz="3200" dirty="0" err="1" smtClean="0"/>
              <a:t>mengaplikasikan</a:t>
            </a:r>
            <a:r>
              <a:rPr lang="en-US" sz="3200" dirty="0" smtClean="0"/>
              <a:t> </a:t>
            </a:r>
            <a:r>
              <a:rPr lang="en-US" sz="3200" dirty="0" err="1" smtClean="0"/>
              <a:t>isi</a:t>
            </a:r>
            <a:r>
              <a:rPr lang="en-US" sz="3200" dirty="0" smtClean="0"/>
              <a:t> </a:t>
            </a:r>
            <a:r>
              <a:rPr lang="en-US" sz="3200" dirty="0" err="1" smtClean="0"/>
              <a:t>pelajaran</a:t>
            </a:r>
            <a:r>
              <a:rPr lang="en-US" sz="3200" dirty="0" smtClean="0"/>
              <a:t> </a:t>
            </a:r>
            <a:r>
              <a:rPr lang="en-US" sz="3200" dirty="0" err="1" smtClean="0"/>
              <a:t>dlam</a:t>
            </a:r>
            <a:r>
              <a:rPr lang="en-US" sz="3200" dirty="0" smtClean="0"/>
              <a:t> </a:t>
            </a:r>
            <a:r>
              <a:rPr lang="en-US" sz="3200" dirty="0" err="1" smtClean="0"/>
              <a:t>kehidupan</a:t>
            </a:r>
            <a:r>
              <a:rPr lang="en-US" sz="3200" dirty="0" smtClean="0"/>
              <a:t> </a:t>
            </a:r>
            <a:r>
              <a:rPr lang="en-US" sz="3200" dirty="0" err="1" smtClean="0"/>
              <a:t>seharian</a:t>
            </a:r>
            <a:r>
              <a:rPr lang="en-US" sz="3200" dirty="0" smtClean="0"/>
              <a:t> </a:t>
            </a:r>
            <a:r>
              <a:rPr lang="en-US" sz="3200" dirty="0" err="1" smtClean="0"/>
              <a:t>sama</a:t>
            </a:r>
            <a:r>
              <a:rPr lang="en-US" sz="3200" dirty="0" smtClean="0"/>
              <a:t> </a:t>
            </a:r>
            <a:r>
              <a:rPr lang="en-US" sz="3200" dirty="0" err="1" smtClean="0"/>
              <a:t>ada</a:t>
            </a:r>
            <a:r>
              <a:rPr lang="en-US" sz="3200" dirty="0" smtClean="0"/>
              <a:t> </a:t>
            </a:r>
            <a:r>
              <a:rPr lang="en-US" sz="3200" dirty="0" err="1" smtClean="0"/>
              <a:t>melalui</a:t>
            </a:r>
            <a:r>
              <a:rPr lang="en-US" sz="3200" dirty="0" smtClean="0"/>
              <a:t> </a:t>
            </a:r>
            <a:r>
              <a:rPr lang="en-US" sz="3200" dirty="0" err="1" smtClean="0"/>
              <a:t>penutup</a:t>
            </a:r>
            <a:r>
              <a:rPr lang="en-US" sz="3200" dirty="0" smtClean="0"/>
              <a:t> </a:t>
            </a:r>
            <a:r>
              <a:rPr lang="en-US" sz="3200" dirty="0" err="1" smtClean="0"/>
              <a:t>sosial</a:t>
            </a:r>
            <a:r>
              <a:rPr lang="en-US" sz="3200" dirty="0" smtClean="0"/>
              <a:t> </a:t>
            </a:r>
            <a:r>
              <a:rPr lang="en-US" sz="3200" dirty="0" err="1" smtClean="0"/>
              <a:t>atau</a:t>
            </a:r>
            <a:r>
              <a:rPr lang="en-US" sz="3200" dirty="0" smtClean="0"/>
              <a:t> </a:t>
            </a:r>
            <a:r>
              <a:rPr lang="en-US" sz="3200" dirty="0" err="1" smtClean="0"/>
              <a:t>kognitif</a:t>
            </a:r>
            <a:r>
              <a:rPr lang="en-US" sz="3200" dirty="0" smtClean="0"/>
              <a:t>.</a:t>
            </a:r>
          </a:p>
          <a:p>
            <a:r>
              <a:rPr lang="en-US" sz="3200" dirty="0" err="1" smtClean="0"/>
              <a:t>Contohnya</a:t>
            </a:r>
            <a:r>
              <a:rPr lang="en-US" sz="3200" dirty="0" smtClean="0"/>
              <a:t>, guru </a:t>
            </a:r>
            <a:r>
              <a:rPr lang="en-US" sz="3200" dirty="0" err="1" smtClean="0"/>
              <a:t>membuat</a:t>
            </a:r>
            <a:r>
              <a:rPr lang="en-US" sz="3200" dirty="0" smtClean="0"/>
              <a:t> </a:t>
            </a:r>
            <a:r>
              <a:rPr lang="en-US" sz="3200" dirty="0" err="1" smtClean="0"/>
              <a:t>perbincangan</a:t>
            </a:r>
            <a:r>
              <a:rPr lang="en-US" sz="3200" dirty="0" smtClean="0"/>
              <a:t> </a:t>
            </a:r>
            <a:r>
              <a:rPr lang="en-US" sz="3200" dirty="0" err="1" smtClean="0"/>
              <a:t>pakaian</a:t>
            </a:r>
            <a:r>
              <a:rPr lang="en-US" sz="3200" dirty="0" smtClean="0"/>
              <a:t> yang </a:t>
            </a:r>
            <a:r>
              <a:rPr lang="en-US" sz="3200" dirty="0" err="1" smtClean="0"/>
              <a:t>bagaimanakah</a:t>
            </a:r>
            <a:r>
              <a:rPr lang="en-US" sz="3200" dirty="0" smtClean="0"/>
              <a:t> </a:t>
            </a:r>
            <a:r>
              <a:rPr lang="en-US" sz="3200" dirty="0" err="1" smtClean="0"/>
              <a:t>seharusnya</a:t>
            </a:r>
            <a:r>
              <a:rPr lang="en-US" sz="3200" dirty="0" smtClean="0"/>
              <a:t> murid </a:t>
            </a:r>
            <a:r>
              <a:rPr lang="en-US" sz="3200" dirty="0" err="1" smtClean="0"/>
              <a:t>gunakan</a:t>
            </a:r>
            <a:r>
              <a:rPr lang="en-US" sz="3200" dirty="0" smtClean="0"/>
              <a:t> </a:t>
            </a:r>
            <a:r>
              <a:rPr lang="en-US" sz="3200" dirty="0" err="1" smtClean="0"/>
              <a:t>seharian</a:t>
            </a:r>
            <a:r>
              <a:rPr lang="en-US" sz="3200" dirty="0" smtClean="0"/>
              <a:t> </a:t>
            </a:r>
            <a:r>
              <a:rPr lang="en-US" sz="3200" dirty="0" err="1" smtClean="0"/>
              <a:t>dirumah</a:t>
            </a:r>
            <a:r>
              <a:rPr lang="en-US" sz="3200" dirty="0" smtClean="0"/>
              <a:t> </a:t>
            </a:r>
            <a:r>
              <a:rPr lang="en-US" sz="3200" dirty="0" err="1" smtClean="0"/>
              <a:t>dan</a:t>
            </a:r>
            <a:r>
              <a:rPr lang="en-US" sz="3200" dirty="0" smtClean="0"/>
              <a:t> </a:t>
            </a:r>
            <a:r>
              <a:rPr lang="en-US" sz="3200" dirty="0" err="1" smtClean="0"/>
              <a:t>luar</a:t>
            </a:r>
            <a:r>
              <a:rPr lang="en-US" sz="3200" dirty="0" smtClean="0"/>
              <a:t> </a:t>
            </a:r>
            <a:r>
              <a:rPr lang="en-US" sz="3200" dirty="0" err="1" smtClean="0"/>
              <a:t>rumah</a:t>
            </a:r>
            <a:r>
              <a:rPr lang="en-US" sz="3200" dirty="0" smtClean="0"/>
              <a:t> </a:t>
            </a:r>
            <a:r>
              <a:rPr lang="en-US" sz="3200" dirty="0" err="1" smtClean="0"/>
              <a:t>dan</a:t>
            </a:r>
            <a:r>
              <a:rPr lang="en-US" sz="3200" dirty="0" smtClean="0"/>
              <a:t> </a:t>
            </a:r>
            <a:r>
              <a:rPr lang="en-US" sz="3200" dirty="0" err="1" smtClean="0"/>
              <a:t>meminta</a:t>
            </a:r>
            <a:r>
              <a:rPr lang="en-US" sz="3200" dirty="0" smtClean="0"/>
              <a:t> murid </a:t>
            </a:r>
            <a:r>
              <a:rPr lang="en-US" sz="3200" dirty="0" err="1" smtClean="0"/>
              <a:t>untuk</a:t>
            </a:r>
            <a:r>
              <a:rPr lang="en-US" sz="3200" dirty="0" smtClean="0"/>
              <a:t> </a:t>
            </a:r>
            <a:r>
              <a:rPr lang="en-US" sz="3200" dirty="0" err="1" smtClean="0"/>
              <a:t>terus</a:t>
            </a:r>
            <a:r>
              <a:rPr lang="en-US" sz="3200" dirty="0" smtClean="0"/>
              <a:t> </a:t>
            </a:r>
            <a:r>
              <a:rPr lang="en-US" sz="3200" dirty="0" err="1" smtClean="0"/>
              <a:t>melaksanakannya</a:t>
            </a:r>
            <a:r>
              <a:rPr lang="en-US" sz="3200" dirty="0" smtClean="0"/>
              <a:t> </a:t>
            </a:r>
            <a:r>
              <a:rPr lang="en-US" sz="3200" dirty="0" err="1" smtClean="0"/>
              <a:t>selepas</a:t>
            </a:r>
            <a:r>
              <a:rPr lang="en-US" sz="3200" dirty="0" smtClean="0"/>
              <a:t> </a:t>
            </a:r>
            <a:r>
              <a:rPr lang="en-US" sz="3200" dirty="0" err="1" smtClean="0"/>
              <a:t>itu</a:t>
            </a:r>
            <a:r>
              <a:rPr lang="en-US" sz="3200" dirty="0" smtClean="0"/>
              <a:t>.</a:t>
            </a:r>
            <a:endParaRPr lang="en-MY" sz="3200" dirty="0"/>
          </a:p>
        </p:txBody>
      </p:sp>
    </p:spTree>
    <p:extLst>
      <p:ext uri="{BB962C8B-B14F-4D97-AF65-F5344CB8AC3E}">
        <p14:creationId xmlns:p14="http://schemas.microsoft.com/office/powerpoint/2010/main" val="361731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2204864"/>
            <a:ext cx="7499350" cy="140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23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Analyse Learner (</a:t>
            </a:r>
            <a:r>
              <a:rPr lang="en-MY" dirty="0" err="1" smtClean="0"/>
              <a:t>Analisis</a:t>
            </a:r>
            <a:r>
              <a:rPr lang="en-MY" dirty="0" smtClean="0"/>
              <a:t> </a:t>
            </a:r>
            <a:r>
              <a:rPr lang="en-MY" dirty="0" err="1" smtClean="0"/>
              <a:t>Pelajar</a:t>
            </a:r>
            <a:r>
              <a:rPr lang="en-MY" dirty="0" smtClean="0"/>
              <a:t>)</a:t>
            </a:r>
            <a:br>
              <a:rPr lang="en-MY" dirty="0" smtClean="0"/>
            </a:br>
            <a:endParaRPr lang="en-MY" dirty="0"/>
          </a:p>
        </p:txBody>
      </p:sp>
      <p:sp>
        <p:nvSpPr>
          <p:cNvPr id="3" name="Content Placeholder 2"/>
          <p:cNvSpPr>
            <a:spLocks noGrp="1"/>
          </p:cNvSpPr>
          <p:nvPr>
            <p:ph idx="1"/>
          </p:nvPr>
        </p:nvSpPr>
        <p:spPr/>
        <p:txBody>
          <a:bodyPr>
            <a:normAutofit/>
          </a:bodyPr>
          <a:lstStyle/>
          <a:p>
            <a:pPr marL="571500" indent="-571500">
              <a:buAutoNum type="romanLcParenR"/>
            </a:pPr>
            <a:r>
              <a:rPr lang="en-MY" dirty="0" err="1" smtClean="0"/>
              <a:t>Ciri-ciri</a:t>
            </a:r>
            <a:r>
              <a:rPr lang="en-MY" dirty="0" smtClean="0"/>
              <a:t> </a:t>
            </a:r>
            <a:r>
              <a:rPr lang="en-MY" dirty="0" err="1" smtClean="0"/>
              <a:t>umum</a:t>
            </a:r>
            <a:r>
              <a:rPr lang="en-MY" dirty="0" smtClean="0"/>
              <a:t> – </a:t>
            </a:r>
            <a:r>
              <a:rPr lang="en-MY" dirty="0" err="1" smtClean="0"/>
              <a:t>umur</a:t>
            </a:r>
            <a:r>
              <a:rPr lang="en-MY" dirty="0" smtClean="0"/>
              <a:t>, </a:t>
            </a:r>
            <a:r>
              <a:rPr lang="en-MY" dirty="0" err="1" smtClean="0"/>
              <a:t>tahun</a:t>
            </a:r>
            <a:r>
              <a:rPr lang="en-MY" dirty="0" smtClean="0"/>
              <a:t>, </a:t>
            </a:r>
            <a:r>
              <a:rPr lang="en-MY" dirty="0" err="1" smtClean="0"/>
              <a:t>jantina</a:t>
            </a:r>
            <a:r>
              <a:rPr lang="en-MY" dirty="0" smtClean="0"/>
              <a:t>, </a:t>
            </a:r>
            <a:r>
              <a:rPr lang="en-MY" dirty="0" err="1" smtClean="0"/>
              <a:t>taraf</a:t>
            </a:r>
            <a:r>
              <a:rPr lang="en-MY" dirty="0" smtClean="0"/>
              <a:t> </a:t>
            </a:r>
            <a:r>
              <a:rPr lang="en-MY" dirty="0" err="1" smtClean="0"/>
              <a:t>sosioekonomi</a:t>
            </a:r>
            <a:r>
              <a:rPr lang="en-MY" dirty="0" smtClean="0"/>
              <a:t>, </a:t>
            </a:r>
            <a:r>
              <a:rPr lang="en-MY" dirty="0" err="1" smtClean="0"/>
              <a:t>daerah</a:t>
            </a:r>
            <a:r>
              <a:rPr lang="en-MY" dirty="0" smtClean="0"/>
              <a:t>, </a:t>
            </a:r>
            <a:r>
              <a:rPr lang="en-MY" dirty="0" err="1" smtClean="0"/>
              <a:t>budaya</a:t>
            </a:r>
            <a:r>
              <a:rPr lang="en-MY" dirty="0" smtClean="0"/>
              <a:t> </a:t>
            </a:r>
            <a:r>
              <a:rPr lang="en-MY" dirty="0" err="1" smtClean="0"/>
              <a:t>dan</a:t>
            </a:r>
            <a:r>
              <a:rPr lang="en-MY" dirty="0" smtClean="0"/>
              <a:t> </a:t>
            </a:r>
            <a:r>
              <a:rPr lang="en-MY" dirty="0" err="1" smtClean="0"/>
              <a:t>sebagainya</a:t>
            </a:r>
            <a:endParaRPr lang="en-MY" dirty="0"/>
          </a:p>
          <a:p>
            <a:pPr marL="571500" indent="-571500">
              <a:buAutoNum type="romanLcParenR"/>
            </a:pPr>
            <a:r>
              <a:rPr lang="en-MY" dirty="0" err="1" smtClean="0"/>
              <a:t>Pengetahuan</a:t>
            </a:r>
            <a:r>
              <a:rPr lang="en-MY" dirty="0" smtClean="0"/>
              <a:t>/</a:t>
            </a:r>
            <a:r>
              <a:rPr lang="en-MY" dirty="0" err="1" smtClean="0"/>
              <a:t>pengalaman</a:t>
            </a:r>
            <a:r>
              <a:rPr lang="en-MY" dirty="0" smtClean="0"/>
              <a:t> </a:t>
            </a:r>
            <a:r>
              <a:rPr lang="en-MY" dirty="0" err="1" smtClean="0"/>
              <a:t>sedia</a:t>
            </a:r>
            <a:r>
              <a:rPr lang="en-MY" dirty="0" smtClean="0"/>
              <a:t> </a:t>
            </a:r>
            <a:r>
              <a:rPr lang="en-MY" dirty="0" err="1" smtClean="0"/>
              <a:t>ada</a:t>
            </a:r>
            <a:r>
              <a:rPr lang="en-MY" dirty="0" smtClean="0"/>
              <a:t> – entry point, </a:t>
            </a:r>
            <a:r>
              <a:rPr lang="en-MY" dirty="0" err="1" smtClean="0"/>
              <a:t>konstruktivis</a:t>
            </a:r>
            <a:endParaRPr lang="en-MY" dirty="0"/>
          </a:p>
          <a:p>
            <a:pPr marL="571500" indent="-571500">
              <a:buAutoNum type="romanLcParenR"/>
            </a:pPr>
            <a:r>
              <a:rPr lang="en-MY" dirty="0" err="1" smtClean="0"/>
              <a:t>Stail</a:t>
            </a:r>
            <a:r>
              <a:rPr lang="en-MY" dirty="0" smtClean="0"/>
              <a:t> </a:t>
            </a:r>
            <a:r>
              <a:rPr lang="en-MY" dirty="0" err="1" smtClean="0"/>
              <a:t>Pembelajaran</a:t>
            </a:r>
            <a:r>
              <a:rPr lang="en-MY" dirty="0" smtClean="0"/>
              <a:t>/</a:t>
            </a:r>
            <a:r>
              <a:rPr lang="en-MY" dirty="0" err="1" smtClean="0"/>
              <a:t>gaya</a:t>
            </a:r>
            <a:r>
              <a:rPr lang="en-MY" dirty="0" smtClean="0"/>
              <a:t> </a:t>
            </a:r>
            <a:r>
              <a:rPr lang="en-MY" dirty="0" err="1" smtClean="0"/>
              <a:t>belajar</a:t>
            </a:r>
            <a:r>
              <a:rPr lang="en-MY" dirty="0" smtClean="0"/>
              <a:t> – model Dunn </a:t>
            </a:r>
            <a:r>
              <a:rPr lang="en-MY" dirty="0" err="1" smtClean="0"/>
              <a:t>dan</a:t>
            </a:r>
            <a:r>
              <a:rPr lang="en-MY" dirty="0" smtClean="0"/>
              <a:t> Dunn, Model Honey </a:t>
            </a:r>
            <a:r>
              <a:rPr lang="en-MY" dirty="0" err="1" smtClean="0"/>
              <a:t>dan</a:t>
            </a:r>
            <a:r>
              <a:rPr lang="en-MY" dirty="0" smtClean="0"/>
              <a:t> Mumford, Model Multiple Intelligence</a:t>
            </a:r>
            <a:endParaRPr lang="en-MY" dirty="0"/>
          </a:p>
        </p:txBody>
      </p:sp>
    </p:spTree>
    <p:extLst>
      <p:ext uri="{BB962C8B-B14F-4D97-AF65-F5344CB8AC3E}">
        <p14:creationId xmlns:p14="http://schemas.microsoft.com/office/powerpoint/2010/main" val="41178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7498080" cy="1143000"/>
          </a:xfrm>
        </p:spPr>
        <p:txBody>
          <a:bodyPr>
            <a:normAutofit fontScale="90000"/>
          </a:bodyPr>
          <a:lstStyle/>
          <a:p>
            <a:pPr algn="ctr"/>
            <a:r>
              <a:rPr lang="en-MY" dirty="0" smtClean="0"/>
              <a:t>State objective (</a:t>
            </a:r>
            <a:r>
              <a:rPr lang="en-MY" dirty="0" err="1" smtClean="0"/>
              <a:t>Nyatakan</a:t>
            </a:r>
            <a:r>
              <a:rPr lang="en-MY" dirty="0" smtClean="0"/>
              <a:t> </a:t>
            </a:r>
            <a:r>
              <a:rPr lang="en-MY" dirty="0" err="1" smtClean="0"/>
              <a:t>objektif</a:t>
            </a:r>
            <a:r>
              <a:rPr lang="en-MY" dirty="0" smtClean="0"/>
              <a:t> </a:t>
            </a:r>
            <a:r>
              <a:rPr lang="en-MY" dirty="0" err="1" smtClean="0"/>
              <a:t>atau</a:t>
            </a:r>
            <a:r>
              <a:rPr lang="en-MY" dirty="0" smtClean="0"/>
              <a:t> </a:t>
            </a:r>
            <a:r>
              <a:rPr lang="en-MY" dirty="0" err="1" smtClean="0"/>
              <a:t>Hasil</a:t>
            </a:r>
            <a:r>
              <a:rPr lang="en-MY" dirty="0" smtClean="0"/>
              <a:t> </a:t>
            </a:r>
            <a:r>
              <a:rPr lang="en-MY" dirty="0" err="1" smtClean="0"/>
              <a:t>Pembelajaran</a:t>
            </a:r>
            <a:r>
              <a:rPr lang="en-MY" dirty="0" smtClean="0"/>
              <a:t>)</a:t>
            </a:r>
            <a:br>
              <a:rPr lang="en-MY" dirty="0" smtClean="0"/>
            </a:br>
            <a:endParaRPr lang="en-MY" dirty="0"/>
          </a:p>
        </p:txBody>
      </p:sp>
      <p:sp>
        <p:nvSpPr>
          <p:cNvPr id="3" name="Content Placeholder 2"/>
          <p:cNvSpPr>
            <a:spLocks noGrp="1"/>
          </p:cNvSpPr>
          <p:nvPr>
            <p:ph idx="1"/>
          </p:nvPr>
        </p:nvSpPr>
        <p:spPr>
          <a:xfrm>
            <a:off x="1115616" y="1700808"/>
            <a:ext cx="7498080" cy="4800600"/>
          </a:xfrm>
        </p:spPr>
        <p:txBody>
          <a:bodyPr>
            <a:normAutofit fontScale="92500" lnSpcReduction="10000"/>
          </a:bodyPr>
          <a:lstStyle/>
          <a:p>
            <a:pPr marL="0" indent="0">
              <a:buNone/>
            </a:pPr>
            <a:r>
              <a:rPr lang="en-MY" dirty="0" err="1" smtClean="0"/>
              <a:t>i</a:t>
            </a:r>
            <a:r>
              <a:rPr lang="en-MY" dirty="0" smtClean="0"/>
              <a:t>) </a:t>
            </a:r>
            <a:r>
              <a:rPr lang="en-MY" dirty="0" err="1" smtClean="0"/>
              <a:t>Tahap</a:t>
            </a:r>
            <a:r>
              <a:rPr lang="en-MY" dirty="0" smtClean="0"/>
              <a:t> yang minimum </a:t>
            </a:r>
            <a:r>
              <a:rPr lang="en-MY" dirty="0" err="1" smtClean="0"/>
              <a:t>tentang</a:t>
            </a:r>
            <a:r>
              <a:rPr lang="en-MY" dirty="0" smtClean="0"/>
              <a:t> </a:t>
            </a:r>
            <a:r>
              <a:rPr lang="en-MY" dirty="0" err="1" smtClean="0"/>
              <a:t>apakah</a:t>
            </a:r>
            <a:r>
              <a:rPr lang="en-MY" dirty="0" smtClean="0"/>
              <a:t> yang </a:t>
            </a:r>
            <a:r>
              <a:rPr lang="en-MY" dirty="0" err="1" smtClean="0"/>
              <a:t>sepatutnya</a:t>
            </a:r>
            <a:r>
              <a:rPr lang="en-MY" dirty="0" smtClean="0"/>
              <a:t> </a:t>
            </a:r>
            <a:r>
              <a:rPr lang="en-MY" dirty="0" err="1" smtClean="0"/>
              <a:t>dipelajari</a:t>
            </a:r>
            <a:r>
              <a:rPr lang="en-MY" dirty="0" smtClean="0"/>
              <a:t> </a:t>
            </a:r>
            <a:r>
              <a:rPr lang="en-MY" dirty="0" err="1" smtClean="0"/>
              <a:t>oleh</a:t>
            </a:r>
            <a:r>
              <a:rPr lang="en-MY" dirty="0" smtClean="0"/>
              <a:t> </a:t>
            </a:r>
            <a:r>
              <a:rPr lang="en-MY" dirty="0" err="1" smtClean="0"/>
              <a:t>pelajar</a:t>
            </a:r>
            <a:endParaRPr lang="en-MY" dirty="0" smtClean="0"/>
          </a:p>
          <a:p>
            <a:pPr marL="0" indent="0">
              <a:buNone/>
            </a:pPr>
            <a:r>
              <a:rPr lang="en-MY" dirty="0" smtClean="0"/>
              <a:t>ii) </a:t>
            </a:r>
            <a:r>
              <a:rPr lang="en-MY" dirty="0" err="1" smtClean="0"/>
              <a:t>Difokuskan</a:t>
            </a:r>
            <a:r>
              <a:rPr lang="en-MY" dirty="0" smtClean="0"/>
              <a:t> </a:t>
            </a:r>
            <a:r>
              <a:rPr lang="en-MY" dirty="0" err="1" smtClean="0"/>
              <a:t>kepada</a:t>
            </a:r>
            <a:r>
              <a:rPr lang="en-MY" dirty="0" smtClean="0"/>
              <a:t> </a:t>
            </a:r>
            <a:r>
              <a:rPr lang="en-MY" dirty="0" err="1" smtClean="0"/>
              <a:t>apakah</a:t>
            </a:r>
            <a:r>
              <a:rPr lang="en-MY" dirty="0" smtClean="0"/>
              <a:t> </a:t>
            </a:r>
            <a:r>
              <a:rPr lang="en-MY" dirty="0" err="1" smtClean="0"/>
              <a:t>pengetahuan</a:t>
            </a:r>
            <a:r>
              <a:rPr lang="en-MY" dirty="0" smtClean="0"/>
              <a:t>, </a:t>
            </a:r>
            <a:r>
              <a:rPr lang="en-MY" dirty="0" err="1" smtClean="0"/>
              <a:t>kemahiran</a:t>
            </a:r>
            <a:r>
              <a:rPr lang="en-MY" dirty="0" smtClean="0"/>
              <a:t> </a:t>
            </a:r>
            <a:r>
              <a:rPr lang="en-MY" dirty="0" err="1" smtClean="0"/>
              <a:t>dan</a:t>
            </a:r>
            <a:r>
              <a:rPr lang="en-MY" dirty="0" smtClean="0"/>
              <a:t> </a:t>
            </a:r>
            <a:r>
              <a:rPr lang="en-MY" dirty="0" err="1" smtClean="0"/>
              <a:t>sikap</a:t>
            </a:r>
            <a:r>
              <a:rPr lang="en-MY" dirty="0" smtClean="0"/>
              <a:t> yang </a:t>
            </a:r>
            <a:r>
              <a:rPr lang="en-MY" dirty="0" err="1" smtClean="0"/>
              <a:t>baru</a:t>
            </a:r>
            <a:r>
              <a:rPr lang="en-MY" dirty="0" smtClean="0"/>
              <a:t> </a:t>
            </a:r>
            <a:r>
              <a:rPr lang="en-MY" dirty="0" err="1" smtClean="0"/>
              <a:t>yg</a:t>
            </a:r>
            <a:r>
              <a:rPr lang="en-MY" dirty="0" smtClean="0"/>
              <a:t> </a:t>
            </a:r>
            <a:r>
              <a:rPr lang="en-MY" dirty="0" err="1" smtClean="0"/>
              <a:t>harus</a:t>
            </a:r>
            <a:r>
              <a:rPr lang="en-MY" dirty="0" smtClean="0"/>
              <a:t> </a:t>
            </a:r>
            <a:r>
              <a:rPr lang="en-MY" dirty="0" err="1" smtClean="0"/>
              <a:t>dipelajari</a:t>
            </a:r>
            <a:endParaRPr lang="en-MY" dirty="0"/>
          </a:p>
          <a:p>
            <a:pPr marL="0" indent="0">
              <a:buNone/>
            </a:pPr>
            <a:r>
              <a:rPr lang="en-MY" dirty="0" smtClean="0"/>
              <a:t>iii) </a:t>
            </a:r>
            <a:r>
              <a:rPr lang="en-MY" dirty="0" err="1" smtClean="0"/>
              <a:t>Kriteria</a:t>
            </a:r>
            <a:r>
              <a:rPr lang="en-MY" dirty="0" smtClean="0"/>
              <a:t> </a:t>
            </a:r>
            <a:r>
              <a:rPr lang="en-MY" dirty="0" err="1" smtClean="0"/>
              <a:t>objektif</a:t>
            </a:r>
            <a:r>
              <a:rPr lang="en-MY" dirty="0" smtClean="0"/>
              <a:t> yang </a:t>
            </a:r>
            <a:r>
              <a:rPr lang="en-MY" dirty="0" err="1" smtClean="0"/>
              <a:t>baik</a:t>
            </a:r>
            <a:r>
              <a:rPr lang="en-MY" dirty="0" smtClean="0"/>
              <a:t>:</a:t>
            </a:r>
          </a:p>
          <a:p>
            <a:pPr marL="0" indent="0">
              <a:buNone/>
            </a:pPr>
            <a:r>
              <a:rPr lang="en-MY" dirty="0" smtClean="0"/>
              <a:t>iv) </a:t>
            </a:r>
            <a:r>
              <a:rPr lang="en-MY" dirty="0" err="1" smtClean="0"/>
              <a:t>Siapakah</a:t>
            </a:r>
            <a:r>
              <a:rPr lang="en-MY" dirty="0" smtClean="0"/>
              <a:t> </a:t>
            </a:r>
            <a:r>
              <a:rPr lang="en-MY" dirty="0" err="1" smtClean="0"/>
              <a:t>yg</a:t>
            </a:r>
            <a:r>
              <a:rPr lang="en-MY" dirty="0" smtClean="0"/>
              <a:t> </a:t>
            </a:r>
            <a:r>
              <a:rPr lang="en-MY" dirty="0" err="1" smtClean="0"/>
              <a:t>akan</a:t>
            </a:r>
            <a:r>
              <a:rPr lang="en-MY" dirty="0" smtClean="0"/>
              <a:t> </a:t>
            </a:r>
            <a:r>
              <a:rPr lang="en-MY" dirty="0" err="1" smtClean="0"/>
              <a:t>mencapai</a:t>
            </a:r>
            <a:r>
              <a:rPr lang="en-MY" dirty="0" smtClean="0"/>
              <a:t> </a:t>
            </a:r>
            <a:r>
              <a:rPr lang="en-MY" dirty="0" err="1" smtClean="0"/>
              <a:t>objektif</a:t>
            </a:r>
            <a:r>
              <a:rPr lang="en-MY" dirty="0" smtClean="0"/>
              <a:t>?</a:t>
            </a:r>
          </a:p>
          <a:p>
            <a:pPr marL="0" indent="0">
              <a:buNone/>
            </a:pPr>
            <a:r>
              <a:rPr lang="en-MY" dirty="0" smtClean="0"/>
              <a:t>v) </a:t>
            </a:r>
            <a:r>
              <a:rPr lang="en-MY" dirty="0" err="1" smtClean="0"/>
              <a:t>Apakah</a:t>
            </a:r>
            <a:r>
              <a:rPr lang="en-MY" dirty="0" smtClean="0"/>
              <a:t> </a:t>
            </a:r>
            <a:r>
              <a:rPr lang="en-MY" dirty="0" err="1" smtClean="0"/>
              <a:t>yg</a:t>
            </a:r>
            <a:r>
              <a:rPr lang="en-MY" dirty="0" smtClean="0"/>
              <a:t> </a:t>
            </a:r>
            <a:r>
              <a:rPr lang="en-MY" dirty="0" err="1" smtClean="0"/>
              <a:t>hendak</a:t>
            </a:r>
            <a:r>
              <a:rPr lang="en-MY" dirty="0" smtClean="0"/>
              <a:t> </a:t>
            </a:r>
            <a:r>
              <a:rPr lang="en-MY" dirty="0" err="1" smtClean="0"/>
              <a:t>dicapai</a:t>
            </a:r>
            <a:r>
              <a:rPr lang="en-MY" dirty="0" smtClean="0"/>
              <a:t>?</a:t>
            </a:r>
          </a:p>
          <a:p>
            <a:pPr marL="0" indent="0">
              <a:buNone/>
            </a:pPr>
            <a:r>
              <a:rPr lang="en-MY" dirty="0" smtClean="0"/>
              <a:t>vi) </a:t>
            </a:r>
            <a:r>
              <a:rPr lang="en-MY" dirty="0" err="1" smtClean="0"/>
              <a:t>Bagaimanakah</a:t>
            </a:r>
            <a:r>
              <a:rPr lang="en-MY" dirty="0" smtClean="0"/>
              <a:t> </a:t>
            </a:r>
            <a:r>
              <a:rPr lang="en-MY" dirty="0" err="1" smtClean="0"/>
              <a:t>hendak</a:t>
            </a:r>
            <a:r>
              <a:rPr lang="en-MY" dirty="0" smtClean="0"/>
              <a:t> </a:t>
            </a:r>
            <a:r>
              <a:rPr lang="en-MY" dirty="0" err="1" smtClean="0"/>
              <a:t>dicapai</a:t>
            </a:r>
            <a:r>
              <a:rPr lang="en-MY" dirty="0" smtClean="0"/>
              <a:t>?</a:t>
            </a:r>
          </a:p>
          <a:p>
            <a:pPr marL="0" indent="0">
              <a:buNone/>
            </a:pPr>
            <a:r>
              <a:rPr lang="en-MY" dirty="0" smtClean="0"/>
              <a:t>vii) </a:t>
            </a:r>
            <a:r>
              <a:rPr lang="en-MY" dirty="0" err="1" smtClean="0"/>
              <a:t>Apakah</a:t>
            </a:r>
            <a:r>
              <a:rPr lang="en-MY" dirty="0" smtClean="0"/>
              <a:t> </a:t>
            </a:r>
            <a:r>
              <a:rPr lang="en-MY" dirty="0" err="1" smtClean="0"/>
              <a:t>tahap</a:t>
            </a:r>
            <a:r>
              <a:rPr lang="en-MY" dirty="0" smtClean="0"/>
              <a:t> </a:t>
            </a:r>
            <a:r>
              <a:rPr lang="en-MY" dirty="0" err="1" smtClean="0"/>
              <a:t>pencapaian</a:t>
            </a:r>
            <a:r>
              <a:rPr lang="en-MY" dirty="0" smtClean="0"/>
              <a:t> minimum?</a:t>
            </a:r>
            <a:endParaRPr lang="en-MY" dirty="0"/>
          </a:p>
        </p:txBody>
      </p:sp>
    </p:spTree>
    <p:extLst>
      <p:ext uri="{BB962C8B-B14F-4D97-AF65-F5344CB8AC3E}">
        <p14:creationId xmlns:p14="http://schemas.microsoft.com/office/powerpoint/2010/main" val="76932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Select Method Media and Material</a:t>
            </a:r>
            <a:endParaRPr lang="en-MY" dirty="0"/>
          </a:p>
        </p:txBody>
      </p:sp>
      <p:sp>
        <p:nvSpPr>
          <p:cNvPr id="3" name="Content Placeholder 2"/>
          <p:cNvSpPr>
            <a:spLocks noGrp="1"/>
          </p:cNvSpPr>
          <p:nvPr>
            <p:ph idx="1"/>
          </p:nvPr>
        </p:nvSpPr>
        <p:spPr/>
        <p:txBody>
          <a:bodyPr/>
          <a:lstStyle/>
          <a:p>
            <a:pPr marL="0" indent="0">
              <a:buNone/>
            </a:pPr>
            <a:endParaRPr lang="en-MY" dirty="0" smtClean="0"/>
          </a:p>
          <a:p>
            <a:pPr marL="571500" indent="-571500">
              <a:buAutoNum type="romanLcParenR"/>
            </a:pPr>
            <a:r>
              <a:rPr lang="en-MY" dirty="0" err="1" smtClean="0"/>
              <a:t>Tentukan</a:t>
            </a:r>
            <a:r>
              <a:rPr lang="en-MY" dirty="0" smtClean="0"/>
              <a:t> </a:t>
            </a:r>
            <a:r>
              <a:rPr lang="en-MY" dirty="0" err="1" smtClean="0"/>
              <a:t>kaedah</a:t>
            </a:r>
            <a:r>
              <a:rPr lang="en-MY" dirty="0" smtClean="0"/>
              <a:t> yang </a:t>
            </a:r>
            <a:r>
              <a:rPr lang="en-MY" dirty="0" err="1" smtClean="0"/>
              <a:t>sesuai</a:t>
            </a:r>
            <a:endParaRPr lang="en-MY" dirty="0"/>
          </a:p>
          <a:p>
            <a:pPr marL="571500" indent="-571500">
              <a:buAutoNum type="romanLcParenR"/>
            </a:pPr>
            <a:r>
              <a:rPr lang="en-MY" dirty="0" err="1" smtClean="0"/>
              <a:t>Memilih</a:t>
            </a:r>
            <a:r>
              <a:rPr lang="en-MY" dirty="0" smtClean="0"/>
              <a:t> format media</a:t>
            </a:r>
          </a:p>
          <a:p>
            <a:pPr marL="571500" indent="-571500">
              <a:buAutoNum type="romanLcParenR"/>
            </a:pPr>
            <a:r>
              <a:rPr lang="en-MY" dirty="0" err="1" smtClean="0"/>
              <a:t>Memilih</a:t>
            </a:r>
            <a:r>
              <a:rPr lang="en-MY" dirty="0" smtClean="0"/>
              <a:t>, </a:t>
            </a:r>
            <a:r>
              <a:rPr lang="en-MY" dirty="0" err="1" smtClean="0"/>
              <a:t>mengubahsuai</a:t>
            </a:r>
            <a:r>
              <a:rPr lang="en-MY" dirty="0" smtClean="0"/>
              <a:t> </a:t>
            </a:r>
            <a:r>
              <a:rPr lang="en-MY" dirty="0" err="1" smtClean="0"/>
              <a:t>atau</a:t>
            </a:r>
            <a:r>
              <a:rPr lang="en-MY" dirty="0" smtClean="0"/>
              <a:t> </a:t>
            </a:r>
            <a:r>
              <a:rPr lang="en-MY" dirty="0" err="1" smtClean="0"/>
              <a:t>mereka</a:t>
            </a:r>
            <a:r>
              <a:rPr lang="en-MY" dirty="0" smtClean="0"/>
              <a:t> </a:t>
            </a:r>
            <a:r>
              <a:rPr lang="en-MY" dirty="0" err="1" smtClean="0"/>
              <a:t>bentuk</a:t>
            </a:r>
            <a:r>
              <a:rPr lang="en-MY" dirty="0" smtClean="0"/>
              <a:t> media</a:t>
            </a:r>
            <a:endParaRPr lang="en-MY" dirty="0"/>
          </a:p>
        </p:txBody>
      </p:sp>
    </p:spTree>
    <p:extLst>
      <p:ext uri="{BB962C8B-B14F-4D97-AF65-F5344CB8AC3E}">
        <p14:creationId xmlns:p14="http://schemas.microsoft.com/office/powerpoint/2010/main" val="19950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7498080" cy="1143000"/>
          </a:xfrm>
        </p:spPr>
        <p:txBody>
          <a:bodyPr>
            <a:normAutofit fontScale="90000"/>
          </a:bodyPr>
          <a:lstStyle/>
          <a:p>
            <a:pPr algn="ctr"/>
            <a:r>
              <a:rPr lang="es-ES" dirty="0" err="1" smtClean="0"/>
              <a:t>Utilise</a:t>
            </a:r>
            <a:r>
              <a:rPr lang="es-ES" dirty="0" smtClean="0"/>
              <a:t> media and material (</a:t>
            </a:r>
            <a:r>
              <a:rPr lang="es-ES" dirty="0" err="1" smtClean="0"/>
              <a:t>Gunakan</a:t>
            </a:r>
            <a:r>
              <a:rPr lang="es-ES" dirty="0" smtClean="0"/>
              <a:t> media dan </a:t>
            </a:r>
            <a:r>
              <a:rPr lang="es-ES" dirty="0" err="1" smtClean="0"/>
              <a:t>bahan</a:t>
            </a:r>
            <a:r>
              <a:rPr lang="es-ES" dirty="0" smtClean="0"/>
              <a:t>)</a:t>
            </a:r>
            <a:br>
              <a:rPr lang="es-ES" dirty="0" smtClean="0"/>
            </a:br>
            <a:endParaRPr lang="en-MY" dirty="0"/>
          </a:p>
        </p:txBody>
      </p:sp>
      <p:sp>
        <p:nvSpPr>
          <p:cNvPr id="3" name="Content Placeholder 2"/>
          <p:cNvSpPr>
            <a:spLocks noGrp="1"/>
          </p:cNvSpPr>
          <p:nvPr>
            <p:ph idx="1"/>
          </p:nvPr>
        </p:nvSpPr>
        <p:spPr>
          <a:xfrm>
            <a:off x="1259632" y="2027742"/>
            <a:ext cx="7498080" cy="4800600"/>
          </a:xfrm>
        </p:spPr>
        <p:txBody>
          <a:bodyPr/>
          <a:lstStyle/>
          <a:p>
            <a:pPr marL="0" indent="0">
              <a:buNone/>
            </a:pPr>
            <a:r>
              <a:rPr lang="en-MY" dirty="0" err="1" smtClean="0"/>
              <a:t>i</a:t>
            </a:r>
            <a:r>
              <a:rPr lang="en-MY" dirty="0" smtClean="0"/>
              <a:t>) </a:t>
            </a:r>
            <a:r>
              <a:rPr lang="en-MY" dirty="0" err="1" smtClean="0"/>
              <a:t>Semak</a:t>
            </a:r>
            <a:r>
              <a:rPr lang="en-MY" dirty="0" smtClean="0"/>
              <a:t>/ </a:t>
            </a:r>
            <a:r>
              <a:rPr lang="en-MY" dirty="0" err="1" smtClean="0"/>
              <a:t>pratonton</a:t>
            </a:r>
            <a:r>
              <a:rPr lang="en-MY" dirty="0" smtClean="0"/>
              <a:t>/ </a:t>
            </a:r>
            <a:r>
              <a:rPr lang="en-MY" dirty="0" err="1" smtClean="0"/>
              <a:t>kaji</a:t>
            </a:r>
            <a:r>
              <a:rPr lang="en-MY" dirty="0" smtClean="0"/>
              <a:t> </a:t>
            </a:r>
            <a:r>
              <a:rPr lang="en-MY" dirty="0" err="1" smtClean="0"/>
              <a:t>bahan</a:t>
            </a:r>
            <a:r>
              <a:rPr lang="en-MY" dirty="0" smtClean="0"/>
              <a:t> </a:t>
            </a:r>
            <a:r>
              <a:rPr lang="en-MY" dirty="0" err="1" smtClean="0"/>
              <a:t>sumber</a:t>
            </a:r>
            <a:endParaRPr lang="en-MY" dirty="0" smtClean="0"/>
          </a:p>
          <a:p>
            <a:pPr marL="0" indent="0">
              <a:buNone/>
            </a:pPr>
            <a:r>
              <a:rPr lang="en-MY" dirty="0" smtClean="0"/>
              <a:t>ii) </a:t>
            </a:r>
            <a:r>
              <a:rPr lang="en-MY" dirty="0" err="1" smtClean="0"/>
              <a:t>Sediakan</a:t>
            </a:r>
            <a:r>
              <a:rPr lang="en-MY" dirty="0" smtClean="0"/>
              <a:t> </a:t>
            </a:r>
            <a:r>
              <a:rPr lang="en-MY" dirty="0" err="1" smtClean="0"/>
              <a:t>bahan</a:t>
            </a:r>
            <a:endParaRPr lang="en-MY" dirty="0" smtClean="0"/>
          </a:p>
          <a:p>
            <a:pPr marL="0" indent="0">
              <a:buNone/>
            </a:pPr>
            <a:r>
              <a:rPr lang="en-MY" dirty="0" smtClean="0"/>
              <a:t>iii) </a:t>
            </a:r>
            <a:r>
              <a:rPr lang="en-MY" dirty="0" err="1" smtClean="0"/>
              <a:t>Sediakan</a:t>
            </a:r>
            <a:r>
              <a:rPr lang="en-MY" dirty="0" smtClean="0"/>
              <a:t> </a:t>
            </a:r>
            <a:r>
              <a:rPr lang="en-MY" dirty="0" err="1" smtClean="0"/>
              <a:t>persekitaran</a:t>
            </a:r>
            <a:endParaRPr lang="en-MY" dirty="0" smtClean="0"/>
          </a:p>
          <a:p>
            <a:pPr marL="0" indent="0">
              <a:buNone/>
            </a:pPr>
            <a:r>
              <a:rPr lang="en-MY" dirty="0" smtClean="0"/>
              <a:t>iv)</a:t>
            </a:r>
            <a:r>
              <a:rPr lang="en-MY" dirty="0" err="1" smtClean="0"/>
              <a:t>Sediakan</a:t>
            </a:r>
            <a:r>
              <a:rPr lang="en-MY" dirty="0" smtClean="0"/>
              <a:t> </a:t>
            </a:r>
            <a:r>
              <a:rPr lang="en-MY" dirty="0" err="1" smtClean="0"/>
              <a:t>pelajar</a:t>
            </a:r>
            <a:endParaRPr lang="en-MY" dirty="0" smtClean="0"/>
          </a:p>
          <a:p>
            <a:pPr marL="0" indent="0">
              <a:buNone/>
            </a:pPr>
            <a:r>
              <a:rPr lang="en-MY" dirty="0" smtClean="0"/>
              <a:t>vi) </a:t>
            </a:r>
            <a:r>
              <a:rPr lang="en-MY" dirty="0" err="1" smtClean="0"/>
              <a:t>Sediakan</a:t>
            </a:r>
            <a:r>
              <a:rPr lang="en-MY" dirty="0" smtClean="0"/>
              <a:t> </a:t>
            </a:r>
            <a:r>
              <a:rPr lang="en-MY" dirty="0" err="1" smtClean="0"/>
              <a:t>pengalaman</a:t>
            </a:r>
            <a:r>
              <a:rPr lang="en-MY" dirty="0" smtClean="0"/>
              <a:t> </a:t>
            </a:r>
            <a:r>
              <a:rPr lang="en-MY" dirty="0" err="1" smtClean="0"/>
              <a:t>pembelajaran</a:t>
            </a:r>
            <a:endParaRPr lang="en-MY" dirty="0"/>
          </a:p>
        </p:txBody>
      </p:sp>
    </p:spTree>
    <p:extLst>
      <p:ext uri="{BB962C8B-B14F-4D97-AF65-F5344CB8AC3E}">
        <p14:creationId xmlns:p14="http://schemas.microsoft.com/office/powerpoint/2010/main" val="374851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7498080" cy="1143000"/>
          </a:xfrm>
        </p:spPr>
        <p:txBody>
          <a:bodyPr>
            <a:normAutofit fontScale="90000"/>
          </a:bodyPr>
          <a:lstStyle/>
          <a:p>
            <a:pPr algn="ctr"/>
            <a:r>
              <a:rPr lang="en-MY" dirty="0" smtClean="0"/>
              <a:t>Require learner participation (</a:t>
            </a:r>
            <a:r>
              <a:rPr lang="en-MY" dirty="0" err="1" smtClean="0"/>
              <a:t>Libatkan</a:t>
            </a:r>
            <a:r>
              <a:rPr lang="en-MY" dirty="0" smtClean="0"/>
              <a:t> </a:t>
            </a:r>
            <a:r>
              <a:rPr lang="en-MY" dirty="0" err="1" smtClean="0"/>
              <a:t>pelajar</a:t>
            </a:r>
            <a:r>
              <a:rPr lang="en-MY" dirty="0" smtClean="0"/>
              <a:t> </a:t>
            </a:r>
            <a:r>
              <a:rPr lang="en-MY" dirty="0" err="1" smtClean="0"/>
              <a:t>dalam</a:t>
            </a:r>
            <a:r>
              <a:rPr lang="en-MY" dirty="0" smtClean="0"/>
              <a:t> </a:t>
            </a:r>
            <a:r>
              <a:rPr lang="en-MY" dirty="0" err="1" smtClean="0"/>
              <a:t>pembelajaran</a:t>
            </a:r>
            <a:r>
              <a:rPr lang="en-MY" dirty="0" smtClean="0"/>
              <a:t>)</a:t>
            </a:r>
            <a:br>
              <a:rPr lang="en-MY" dirty="0" smtClean="0"/>
            </a:br>
            <a:endParaRPr lang="en-MY" dirty="0"/>
          </a:p>
        </p:txBody>
      </p:sp>
      <p:sp>
        <p:nvSpPr>
          <p:cNvPr id="3" name="Content Placeholder 2"/>
          <p:cNvSpPr>
            <a:spLocks noGrp="1"/>
          </p:cNvSpPr>
          <p:nvPr>
            <p:ph idx="1"/>
          </p:nvPr>
        </p:nvSpPr>
        <p:spPr>
          <a:xfrm>
            <a:off x="1043608" y="2276872"/>
            <a:ext cx="7498080" cy="4800600"/>
          </a:xfrm>
        </p:spPr>
        <p:txBody>
          <a:bodyPr>
            <a:normAutofit/>
          </a:bodyPr>
          <a:lstStyle/>
          <a:p>
            <a:pPr marL="0" indent="0">
              <a:buNone/>
            </a:pPr>
            <a:r>
              <a:rPr lang="en-MY" dirty="0" err="1" smtClean="0"/>
              <a:t>i</a:t>
            </a:r>
            <a:r>
              <a:rPr lang="en-MY" dirty="0" smtClean="0"/>
              <a:t>) </a:t>
            </a:r>
            <a:r>
              <a:rPr lang="en-MY" dirty="0" err="1" smtClean="0"/>
              <a:t>Pembelajaran</a:t>
            </a:r>
            <a:r>
              <a:rPr lang="en-MY" dirty="0" smtClean="0"/>
              <a:t> </a:t>
            </a:r>
            <a:r>
              <a:rPr lang="en-MY" dirty="0" err="1" smtClean="0"/>
              <a:t>berlaku</a:t>
            </a:r>
            <a:r>
              <a:rPr lang="en-MY" dirty="0" smtClean="0"/>
              <a:t> </a:t>
            </a:r>
            <a:r>
              <a:rPr lang="en-MY" dirty="0" err="1" smtClean="0"/>
              <a:t>apabila</a:t>
            </a:r>
            <a:r>
              <a:rPr lang="en-MY" dirty="0" smtClean="0"/>
              <a:t> </a:t>
            </a:r>
            <a:r>
              <a:rPr lang="en-MY" dirty="0" err="1" smtClean="0"/>
              <a:t>terdapat</a:t>
            </a:r>
            <a:r>
              <a:rPr lang="en-MY" dirty="0" smtClean="0"/>
              <a:t> </a:t>
            </a:r>
            <a:r>
              <a:rPr lang="en-MY" dirty="0" err="1" smtClean="0"/>
              <a:t>perubahan</a:t>
            </a:r>
            <a:r>
              <a:rPr lang="en-MY" dirty="0" smtClean="0"/>
              <a:t> </a:t>
            </a:r>
            <a:r>
              <a:rPr lang="en-MY" dirty="0" err="1" smtClean="0"/>
              <a:t>tingkah</a:t>
            </a:r>
            <a:r>
              <a:rPr lang="en-MY" dirty="0" smtClean="0"/>
              <a:t> </a:t>
            </a:r>
            <a:r>
              <a:rPr lang="en-MY" dirty="0" err="1" smtClean="0"/>
              <a:t>laku</a:t>
            </a:r>
            <a:r>
              <a:rPr lang="en-MY" dirty="0" smtClean="0"/>
              <a:t> </a:t>
            </a:r>
            <a:r>
              <a:rPr lang="en-MY" dirty="0" err="1" smtClean="0"/>
              <a:t>pelajar</a:t>
            </a:r>
            <a:endParaRPr lang="en-MY" dirty="0" smtClean="0"/>
          </a:p>
          <a:p>
            <a:pPr marL="0" indent="0">
              <a:buNone/>
            </a:pPr>
            <a:r>
              <a:rPr lang="en-MY" dirty="0" smtClean="0"/>
              <a:t>ii) </a:t>
            </a:r>
            <a:r>
              <a:rPr lang="en-MY" dirty="0" err="1" smtClean="0"/>
              <a:t>Pengalaman</a:t>
            </a:r>
            <a:r>
              <a:rPr lang="en-MY" dirty="0" smtClean="0"/>
              <a:t> rasa </a:t>
            </a:r>
            <a:r>
              <a:rPr lang="en-MY" dirty="0" err="1" smtClean="0"/>
              <a:t>berjaya</a:t>
            </a:r>
            <a:r>
              <a:rPr lang="en-MY" dirty="0" smtClean="0"/>
              <a:t> </a:t>
            </a:r>
            <a:r>
              <a:rPr lang="en-MY" dirty="0" err="1" smtClean="0"/>
              <a:t>dapat</a:t>
            </a:r>
            <a:r>
              <a:rPr lang="en-MY" dirty="0" smtClean="0"/>
              <a:t> </a:t>
            </a:r>
            <a:r>
              <a:rPr lang="en-MY" dirty="0" err="1" smtClean="0"/>
              <a:t>kekalkan</a:t>
            </a:r>
            <a:r>
              <a:rPr lang="en-MY" dirty="0" smtClean="0"/>
              <a:t> </a:t>
            </a:r>
            <a:r>
              <a:rPr lang="en-MY" dirty="0" err="1" smtClean="0"/>
              <a:t>motivasi</a:t>
            </a:r>
            <a:endParaRPr lang="en-MY" dirty="0" smtClean="0"/>
          </a:p>
          <a:p>
            <a:pPr marL="0" indent="0">
              <a:buNone/>
            </a:pPr>
            <a:r>
              <a:rPr lang="en-MY" dirty="0" smtClean="0"/>
              <a:t>iii) </a:t>
            </a:r>
            <a:r>
              <a:rPr lang="en-MY" dirty="0" err="1" smtClean="0"/>
              <a:t>Kekalkan</a:t>
            </a:r>
            <a:r>
              <a:rPr lang="en-MY" dirty="0" smtClean="0"/>
              <a:t> </a:t>
            </a:r>
            <a:r>
              <a:rPr lang="en-MY" dirty="0" err="1" smtClean="0"/>
              <a:t>penglibatan</a:t>
            </a:r>
            <a:r>
              <a:rPr lang="en-MY" dirty="0" smtClean="0"/>
              <a:t> </a:t>
            </a:r>
            <a:r>
              <a:rPr lang="en-MY" dirty="0" err="1" smtClean="0"/>
              <a:t>pelajar</a:t>
            </a:r>
            <a:r>
              <a:rPr lang="en-MY" dirty="0" smtClean="0"/>
              <a:t> </a:t>
            </a:r>
            <a:r>
              <a:rPr lang="en-MY" dirty="0" err="1" smtClean="0"/>
              <a:t>melalui</a:t>
            </a:r>
            <a:r>
              <a:rPr lang="en-MY" dirty="0" smtClean="0"/>
              <a:t> </a:t>
            </a:r>
            <a:r>
              <a:rPr lang="en-MY" dirty="0" err="1" smtClean="0"/>
              <a:t>perbincangan</a:t>
            </a:r>
            <a:r>
              <a:rPr lang="en-MY" dirty="0" smtClean="0"/>
              <a:t>, </a:t>
            </a:r>
            <a:r>
              <a:rPr lang="en-MY" dirty="0" err="1" smtClean="0"/>
              <a:t>latih</a:t>
            </a:r>
            <a:r>
              <a:rPr lang="en-MY" dirty="0" smtClean="0"/>
              <a:t> </a:t>
            </a:r>
            <a:r>
              <a:rPr lang="en-MY" dirty="0" err="1" smtClean="0"/>
              <a:t>tubi</a:t>
            </a:r>
            <a:r>
              <a:rPr lang="en-MY" dirty="0" smtClean="0"/>
              <a:t>, </a:t>
            </a:r>
            <a:r>
              <a:rPr lang="en-MY" dirty="0" err="1" smtClean="0"/>
              <a:t>latihan</a:t>
            </a:r>
            <a:r>
              <a:rPr lang="en-MY" dirty="0" smtClean="0"/>
              <a:t> </a:t>
            </a:r>
            <a:r>
              <a:rPr lang="en-MY" dirty="0" err="1" smtClean="0"/>
              <a:t>bertulis</a:t>
            </a:r>
            <a:r>
              <a:rPr lang="en-MY" dirty="0" smtClean="0"/>
              <a:t>, </a:t>
            </a:r>
            <a:r>
              <a:rPr lang="en-MY" dirty="0" err="1" smtClean="0"/>
              <a:t>permainan</a:t>
            </a:r>
            <a:r>
              <a:rPr lang="en-MY" dirty="0" smtClean="0"/>
              <a:t> </a:t>
            </a:r>
            <a:r>
              <a:rPr lang="en-MY" dirty="0" err="1" smtClean="0"/>
              <a:t>bahasa</a:t>
            </a:r>
            <a:r>
              <a:rPr lang="en-MY" dirty="0" smtClean="0"/>
              <a:t>, </a:t>
            </a:r>
            <a:r>
              <a:rPr lang="en-MY" dirty="0" err="1" smtClean="0"/>
              <a:t>simulasi</a:t>
            </a:r>
            <a:r>
              <a:rPr lang="en-MY" dirty="0" smtClean="0"/>
              <a:t> </a:t>
            </a:r>
            <a:r>
              <a:rPr lang="en-MY" dirty="0" err="1" smtClean="0"/>
              <a:t>dsb</a:t>
            </a:r>
            <a:endParaRPr lang="en-MY" dirty="0"/>
          </a:p>
        </p:txBody>
      </p:sp>
    </p:spTree>
    <p:extLst>
      <p:ext uri="{BB962C8B-B14F-4D97-AF65-F5344CB8AC3E}">
        <p14:creationId xmlns:p14="http://schemas.microsoft.com/office/powerpoint/2010/main" val="179231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7498080" cy="1143000"/>
          </a:xfrm>
        </p:spPr>
        <p:txBody>
          <a:bodyPr>
            <a:normAutofit fontScale="90000"/>
          </a:bodyPr>
          <a:lstStyle/>
          <a:p>
            <a:pPr algn="ctr"/>
            <a:r>
              <a:rPr lang="en-MY" dirty="0" smtClean="0"/>
              <a:t>Evaluate and revise (</a:t>
            </a:r>
            <a:r>
              <a:rPr lang="en-MY" dirty="0" err="1" smtClean="0"/>
              <a:t>Nilai</a:t>
            </a:r>
            <a:r>
              <a:rPr lang="en-MY" dirty="0" smtClean="0"/>
              <a:t> </a:t>
            </a:r>
            <a:r>
              <a:rPr lang="en-MY" dirty="0" err="1" smtClean="0"/>
              <a:t>dan</a:t>
            </a:r>
            <a:r>
              <a:rPr lang="en-MY" dirty="0" smtClean="0"/>
              <a:t> </a:t>
            </a:r>
            <a:r>
              <a:rPr lang="en-MY" dirty="0" err="1" smtClean="0"/>
              <a:t>semak</a:t>
            </a:r>
            <a:r>
              <a:rPr lang="en-MY" dirty="0" smtClean="0"/>
              <a:t> </a:t>
            </a:r>
            <a:r>
              <a:rPr lang="en-MY" dirty="0" err="1" smtClean="0"/>
              <a:t>semula</a:t>
            </a:r>
            <a:r>
              <a:rPr lang="en-MY" dirty="0" smtClean="0"/>
              <a:t>)</a:t>
            </a:r>
            <a:br>
              <a:rPr lang="en-MY" dirty="0" smtClean="0"/>
            </a:br>
            <a:endParaRPr lang="en-MY" dirty="0"/>
          </a:p>
        </p:txBody>
      </p:sp>
      <p:sp>
        <p:nvSpPr>
          <p:cNvPr id="3" name="Content Placeholder 2"/>
          <p:cNvSpPr>
            <a:spLocks noGrp="1"/>
          </p:cNvSpPr>
          <p:nvPr>
            <p:ph idx="1"/>
          </p:nvPr>
        </p:nvSpPr>
        <p:spPr>
          <a:xfrm>
            <a:off x="1187624" y="2053500"/>
            <a:ext cx="7498080" cy="4800600"/>
          </a:xfrm>
        </p:spPr>
        <p:txBody>
          <a:bodyPr>
            <a:normAutofit fontScale="92500" lnSpcReduction="10000"/>
          </a:bodyPr>
          <a:lstStyle/>
          <a:p>
            <a:pPr marL="571500" indent="-571500">
              <a:buAutoNum type="romanLcParenR"/>
            </a:pPr>
            <a:r>
              <a:rPr lang="en-MY" dirty="0" err="1"/>
              <a:t>J</a:t>
            </a:r>
            <a:r>
              <a:rPr lang="en-MY" dirty="0" err="1" smtClean="0"/>
              <a:t>enis</a:t>
            </a:r>
            <a:r>
              <a:rPr lang="en-MY" dirty="0" smtClean="0"/>
              <a:t> </a:t>
            </a:r>
            <a:r>
              <a:rPr lang="en-MY" dirty="0" err="1" smtClean="0"/>
              <a:t>penilaian</a:t>
            </a:r>
            <a:r>
              <a:rPr lang="en-MY" dirty="0" smtClean="0"/>
              <a:t>:</a:t>
            </a:r>
            <a:r>
              <a:rPr lang="en-MY" dirty="0"/>
              <a:t/>
            </a:r>
            <a:br>
              <a:rPr lang="en-MY" dirty="0"/>
            </a:br>
            <a:r>
              <a:rPr lang="en-MY" dirty="0" smtClean="0"/>
              <a:t>- </a:t>
            </a:r>
            <a:r>
              <a:rPr lang="en-MY" dirty="0" err="1" smtClean="0"/>
              <a:t>Penilaian</a:t>
            </a:r>
            <a:r>
              <a:rPr lang="en-MY" dirty="0" smtClean="0"/>
              <a:t> </a:t>
            </a:r>
            <a:r>
              <a:rPr lang="en-MY" dirty="0" err="1" smtClean="0"/>
              <a:t>pembelajaran</a:t>
            </a:r>
            <a:r>
              <a:rPr lang="en-MY" dirty="0"/>
              <a:t/>
            </a:r>
            <a:br>
              <a:rPr lang="en-MY" dirty="0"/>
            </a:br>
            <a:r>
              <a:rPr lang="en-MY" dirty="0" smtClean="0"/>
              <a:t>- </a:t>
            </a:r>
            <a:r>
              <a:rPr lang="en-MY" dirty="0" err="1" smtClean="0"/>
              <a:t>Penilaian</a:t>
            </a:r>
            <a:r>
              <a:rPr lang="en-MY" dirty="0" smtClean="0"/>
              <a:t> </a:t>
            </a:r>
            <a:r>
              <a:rPr lang="en-MY" dirty="0" err="1" smtClean="0"/>
              <a:t>pengajaran</a:t>
            </a:r>
            <a:endParaRPr lang="en-MY" dirty="0" smtClean="0"/>
          </a:p>
          <a:p>
            <a:pPr marL="0" indent="0">
              <a:buNone/>
            </a:pPr>
            <a:r>
              <a:rPr lang="en-MY" dirty="0" smtClean="0"/>
              <a:t>ii) </a:t>
            </a:r>
            <a:r>
              <a:rPr lang="en-MY" dirty="0" err="1" smtClean="0"/>
              <a:t>Penilaian</a:t>
            </a:r>
            <a:r>
              <a:rPr lang="en-MY" dirty="0" smtClean="0"/>
              <a:t> </a:t>
            </a:r>
            <a:r>
              <a:rPr lang="en-MY" dirty="0" err="1" smtClean="0"/>
              <a:t>sepanjang</a:t>
            </a:r>
            <a:r>
              <a:rPr lang="en-MY" dirty="0" smtClean="0"/>
              <a:t> proses p&amp;p</a:t>
            </a:r>
          </a:p>
          <a:p>
            <a:pPr marL="0" indent="0">
              <a:buNone/>
            </a:pPr>
            <a:r>
              <a:rPr lang="en-MY" dirty="0" smtClean="0"/>
              <a:t>iii) </a:t>
            </a:r>
            <a:r>
              <a:rPr lang="en-MY" dirty="0" err="1" smtClean="0"/>
              <a:t>Penilaian</a:t>
            </a:r>
            <a:r>
              <a:rPr lang="en-MY" dirty="0" smtClean="0"/>
              <a:t> formal – </a:t>
            </a:r>
            <a:r>
              <a:rPr lang="en-MY" dirty="0" err="1" smtClean="0"/>
              <a:t>ujian</a:t>
            </a:r>
            <a:endParaRPr lang="en-MY" dirty="0" smtClean="0"/>
          </a:p>
          <a:p>
            <a:pPr marL="0" indent="0">
              <a:buNone/>
            </a:pPr>
            <a:r>
              <a:rPr lang="en-MY" dirty="0" smtClean="0"/>
              <a:t>iv) </a:t>
            </a:r>
            <a:r>
              <a:rPr lang="en-MY" dirty="0" err="1" smtClean="0"/>
              <a:t>Penilaian</a:t>
            </a:r>
            <a:r>
              <a:rPr lang="en-MY" dirty="0" smtClean="0"/>
              <a:t> informal – </a:t>
            </a:r>
            <a:r>
              <a:rPr lang="en-MY" dirty="0" err="1" smtClean="0"/>
              <a:t>hasil</a:t>
            </a:r>
            <a:r>
              <a:rPr lang="en-MY" dirty="0" smtClean="0"/>
              <a:t> </a:t>
            </a:r>
            <a:r>
              <a:rPr lang="en-MY" dirty="0" err="1" smtClean="0"/>
              <a:t>kerja</a:t>
            </a:r>
            <a:r>
              <a:rPr lang="en-MY" dirty="0" smtClean="0"/>
              <a:t> </a:t>
            </a:r>
            <a:r>
              <a:rPr lang="en-MY" dirty="0" err="1" smtClean="0"/>
              <a:t>pelajar</a:t>
            </a:r>
            <a:r>
              <a:rPr lang="en-MY" dirty="0" smtClean="0"/>
              <a:t>, </a:t>
            </a:r>
            <a:r>
              <a:rPr lang="en-MY" dirty="0" err="1" smtClean="0"/>
              <a:t>pemerhatian</a:t>
            </a:r>
            <a:r>
              <a:rPr lang="en-MY" dirty="0" smtClean="0"/>
              <a:t>, </a:t>
            </a:r>
            <a:r>
              <a:rPr lang="en-MY" dirty="0" err="1" smtClean="0"/>
              <a:t>soal</a:t>
            </a:r>
            <a:r>
              <a:rPr lang="en-MY" dirty="0" smtClean="0"/>
              <a:t> </a:t>
            </a:r>
            <a:r>
              <a:rPr lang="en-MY" dirty="0" err="1" smtClean="0"/>
              <a:t>jawab</a:t>
            </a:r>
            <a:r>
              <a:rPr lang="en-MY" dirty="0" smtClean="0"/>
              <a:t>, </a:t>
            </a:r>
            <a:r>
              <a:rPr lang="en-MY" dirty="0" err="1" smtClean="0"/>
              <a:t>aktiviti</a:t>
            </a:r>
            <a:r>
              <a:rPr lang="en-MY" dirty="0" smtClean="0"/>
              <a:t> </a:t>
            </a:r>
            <a:r>
              <a:rPr lang="en-MY" dirty="0" err="1" smtClean="0"/>
              <a:t>kumpulan</a:t>
            </a:r>
            <a:r>
              <a:rPr lang="en-MY" dirty="0" smtClean="0"/>
              <a:t>, </a:t>
            </a:r>
            <a:r>
              <a:rPr lang="en-MY" dirty="0" err="1" smtClean="0"/>
              <a:t>pembentangan</a:t>
            </a:r>
            <a:endParaRPr lang="en-MY" dirty="0" smtClean="0"/>
          </a:p>
          <a:p>
            <a:pPr marL="0" indent="0">
              <a:buNone/>
            </a:pPr>
            <a:r>
              <a:rPr lang="en-MY" dirty="0" smtClean="0"/>
              <a:t>v) </a:t>
            </a:r>
            <a:r>
              <a:rPr lang="en-MY" dirty="0" err="1" smtClean="0"/>
              <a:t>Senarai</a:t>
            </a:r>
            <a:r>
              <a:rPr lang="en-MY" dirty="0" smtClean="0"/>
              <a:t> </a:t>
            </a:r>
            <a:r>
              <a:rPr lang="en-MY" dirty="0" err="1" smtClean="0"/>
              <a:t>semak</a:t>
            </a:r>
            <a:r>
              <a:rPr lang="en-MY" dirty="0" smtClean="0"/>
              <a:t> </a:t>
            </a:r>
            <a:r>
              <a:rPr lang="en-MY" dirty="0" err="1" smtClean="0"/>
              <a:t>tindakan</a:t>
            </a:r>
            <a:r>
              <a:rPr lang="en-MY" dirty="0" smtClean="0"/>
              <a:t> guru </a:t>
            </a:r>
            <a:r>
              <a:rPr lang="en-MY" dirty="0" err="1" smtClean="0"/>
              <a:t>dan</a:t>
            </a:r>
            <a:r>
              <a:rPr lang="en-MY" dirty="0" smtClean="0"/>
              <a:t> </a:t>
            </a:r>
            <a:r>
              <a:rPr lang="en-MY" dirty="0" err="1" smtClean="0"/>
              <a:t>perlakuan</a:t>
            </a:r>
            <a:r>
              <a:rPr lang="en-MY" dirty="0" smtClean="0"/>
              <a:t> </a:t>
            </a:r>
            <a:r>
              <a:rPr lang="en-MY" dirty="0" err="1" smtClean="0"/>
              <a:t>pelajar</a:t>
            </a:r>
            <a:endParaRPr lang="en-MY" dirty="0"/>
          </a:p>
        </p:txBody>
      </p:sp>
    </p:spTree>
    <p:extLst>
      <p:ext uri="{BB962C8B-B14F-4D97-AF65-F5344CB8AC3E}">
        <p14:creationId xmlns:p14="http://schemas.microsoft.com/office/powerpoint/2010/main" val="877844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TotalTime>
  <Words>670</Words>
  <Application>Microsoft Office PowerPoint</Application>
  <PresentationFormat>On-screen Show (4:3)</PresentationFormat>
  <Paragraphs>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﻿PERANCANGAN, PEMILIHAN, PENGHASILAN DAN PENILAIAN MEDIA PENGAJARAN  (MODEL ASSURE)﻿  Hidayah Abu Kassim Irfan Jawali</vt:lpstr>
      <vt:lpstr>PERANCANGAN PENGAJARAN PEMBELAJARAN </vt:lpstr>
      <vt:lpstr>PowerPoint Presentation</vt:lpstr>
      <vt:lpstr>Analyse Learner (Analisis Pelajar) </vt:lpstr>
      <vt:lpstr>State objective (Nyatakan objektif atau Hasil Pembelajaran) </vt:lpstr>
      <vt:lpstr>Select Method Media and Material</vt:lpstr>
      <vt:lpstr>Utilise media and material (Gunakan media dan bahan) </vt:lpstr>
      <vt:lpstr>Require learner participation (Libatkan pelajar dalam pembelajaran) </vt:lpstr>
      <vt:lpstr>Evaluate and revise (Nilai dan semak semula) </vt:lpstr>
      <vt:lpstr>TUTORIAL</vt:lpstr>
      <vt:lpstr>1. Jelaskan apa yang dimaksudkan dengan "instructional planning" (rancangan "pengajaran").   2. Berdasarkan sesuatu subtajuk (tajuk kecil sesuatu matapelajaran) dan berasaskan sesuatu media pengajaran yang tertentu bina satu "instructional planning" (jelaskan bagaimana peringkat-peringkat "instructional" dirancang, direka, dibina, dilaksanakan dan dinilai). </vt:lpstr>
      <vt:lpstr>Jelaskan apa yang dimaksudkan dengan "instructional planning" (“rancangan pengajaran"). </vt:lpstr>
      <vt:lpstr>PowerPoint Presentation</vt:lpstr>
      <vt:lpstr>Berdasarkan sesuatu subtajuk (tajuk kecil sesuatu matapelajaran) dan berasaskan sesuatu media pengajaran yang tertentu bina satu "instructional planning" (jelaskan bagaimana peringkat-peringkat "instructional" dirancang, direka, dibina, dilaksanakan dan dinilai). </vt:lpstr>
      <vt:lpstr>“Instructional Planning"  Pendidikan Islam  Tajuk : Aurat Dalam Kehidupan  (Tahun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ANCANGAN, PEMILIHAN, PENGHASILAN DAN PENILAIAN MEDIA PENGAJARAN  (MODEL ASSURE)</dc:title>
  <dc:creator>acer</dc:creator>
  <cp:lastModifiedBy>acer</cp:lastModifiedBy>
  <cp:revision>6</cp:revision>
  <dcterms:created xsi:type="dcterms:W3CDTF">2015-10-11T02:44:36Z</dcterms:created>
  <dcterms:modified xsi:type="dcterms:W3CDTF">2015-10-11T03:33:09Z</dcterms:modified>
</cp:coreProperties>
</file>